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9" r:id="rId1"/>
    <p:sldMasterId id="2147483650" r:id="rId2"/>
  </p:sldMasterIdLst>
  <p:notesMasterIdLst>
    <p:notesMasterId r:id="rId19"/>
  </p:notesMasterIdLst>
  <p:sldIdLst>
    <p:sldId id="272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</p:sldIdLst>
  <p:sldSz cx="9144000" cy="6858000" type="screen4x3"/>
  <p:notesSz cx="7559675" cy="10691813"/>
  <p:defaultTextStyle>
    <a:defPPr>
      <a:defRPr lang="en-GB"/>
    </a:defPPr>
    <a:lvl1pPr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charset="0"/>
      <a:defRPr kern="1200">
        <a:solidFill>
          <a:schemeClr val="bg1"/>
        </a:solidFill>
        <a:latin typeface="Arial" charset="0"/>
        <a:ea typeface="+mn-ea"/>
        <a:cs typeface="+mn-cs"/>
      </a:defRPr>
    </a:lvl1pPr>
    <a:lvl2pPr marL="742950" indent="-285750"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charset="0"/>
      <a:defRPr kern="1200">
        <a:solidFill>
          <a:schemeClr val="bg1"/>
        </a:solidFill>
        <a:latin typeface="Arial" charset="0"/>
        <a:ea typeface="+mn-ea"/>
        <a:cs typeface="+mn-cs"/>
      </a:defRPr>
    </a:lvl2pPr>
    <a:lvl3pPr marL="1143000" indent="-228600"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charset="0"/>
      <a:defRPr kern="1200">
        <a:solidFill>
          <a:schemeClr val="bg1"/>
        </a:solidFill>
        <a:latin typeface="Arial" charset="0"/>
        <a:ea typeface="+mn-ea"/>
        <a:cs typeface="+mn-cs"/>
      </a:defRPr>
    </a:lvl3pPr>
    <a:lvl4pPr marL="1600200" indent="-228600"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charset="0"/>
      <a:defRPr kern="1200">
        <a:solidFill>
          <a:schemeClr val="bg1"/>
        </a:solidFill>
        <a:latin typeface="Arial" charset="0"/>
        <a:ea typeface="+mn-ea"/>
        <a:cs typeface="+mn-cs"/>
      </a:defRPr>
    </a:lvl4pPr>
    <a:lvl5pPr marL="2057400" indent="-228600"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charset="0"/>
      <a:defRPr kern="1200">
        <a:solidFill>
          <a:schemeClr val="bg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bg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bg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bg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bg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00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06"/>
    <p:restoredTop sz="94712"/>
  </p:normalViewPr>
  <p:slideViewPr>
    <p:cSldViewPr>
      <p:cViewPr varScale="1">
        <p:scale>
          <a:sx n="102" d="100"/>
          <a:sy n="102" d="100"/>
        </p:scale>
        <p:origin x="368" y="168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20" Type="http://schemas.openxmlformats.org/officeDocument/2006/relationships/presProps" Target="presProps.xml"/><Relationship Id="rId21" Type="http://schemas.openxmlformats.org/officeDocument/2006/relationships/viewProps" Target="viewProps.xml"/><Relationship Id="rId22" Type="http://schemas.openxmlformats.org/officeDocument/2006/relationships/theme" Target="theme/theme1.xml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slide" Target="slides/slide15.xml"/><Relationship Id="rId18" Type="http://schemas.openxmlformats.org/officeDocument/2006/relationships/slide" Target="slides/slide16.xml"/><Relationship Id="rId1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AutoShape 1"/>
          <p:cNvSpPr>
            <a:spLocks noChangeArrowheads="1"/>
          </p:cNvSpPr>
          <p:nvPr/>
        </p:nvSpPr>
        <p:spPr bwMode="auto">
          <a:xfrm>
            <a:off x="0" y="0"/>
            <a:ext cx="7559675" cy="1069181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360" cap="sq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098" name="AutoShape 2"/>
          <p:cNvSpPr>
            <a:spLocks noChangeArrowheads="1"/>
          </p:cNvSpPr>
          <p:nvPr/>
        </p:nvSpPr>
        <p:spPr bwMode="auto">
          <a:xfrm>
            <a:off x="0" y="0"/>
            <a:ext cx="7559675" cy="1069181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ldImg"/>
          </p:nvPr>
        </p:nvSpPr>
        <p:spPr bwMode="auto">
          <a:xfrm>
            <a:off x="1106488" y="812800"/>
            <a:ext cx="5340350" cy="4003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4100" name="Rectangle 4"/>
          <p:cNvSpPr>
            <a:spLocks noGrp="1" noChangeArrowheads="1"/>
          </p:cNvSpPr>
          <p:nvPr>
            <p:ph type="body"/>
          </p:nvPr>
        </p:nvSpPr>
        <p:spPr bwMode="auto">
          <a:xfrm>
            <a:off x="755650" y="5078413"/>
            <a:ext cx="6043613" cy="4806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altLang="en-US"/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hdr"/>
          </p:nvPr>
        </p:nvSpPr>
        <p:spPr bwMode="auto">
          <a:xfrm>
            <a:off x="0" y="0"/>
            <a:ext cx="3276600" cy="53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buClrTx/>
              <a:buFontTx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Times New Roman" charset="0"/>
                <a:ea typeface="Arial Unicode MS" charset="0"/>
                <a:cs typeface="Arial Unicode MS" charset="0"/>
              </a:defRPr>
            </a:lvl1pPr>
          </a:lstStyle>
          <a:p>
            <a:endParaRPr lang="en-GB" altLang="en-US"/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dt"/>
          </p:nvPr>
        </p:nvSpPr>
        <p:spPr bwMode="auto">
          <a:xfrm>
            <a:off x="4278313" y="0"/>
            <a:ext cx="3276600" cy="53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buClrTx/>
              <a:buFontTx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Times New Roman" charset="0"/>
                <a:ea typeface="Arial Unicode MS" charset="0"/>
                <a:cs typeface="Arial Unicode MS" charset="0"/>
              </a:defRPr>
            </a:lvl1pPr>
          </a:lstStyle>
          <a:p>
            <a:endParaRPr lang="en-GB" altLang="en-US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ftr"/>
          </p:nvPr>
        </p:nvSpPr>
        <p:spPr bwMode="auto">
          <a:xfrm>
            <a:off x="0" y="10156825"/>
            <a:ext cx="3276600" cy="53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buClrTx/>
              <a:buFontTx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Times New Roman" charset="0"/>
                <a:ea typeface="Arial Unicode MS" charset="0"/>
                <a:cs typeface="Arial Unicode MS" charset="0"/>
              </a:defRPr>
            </a:lvl1pPr>
          </a:lstStyle>
          <a:p>
            <a:endParaRPr lang="en-GB" altLang="en-US"/>
          </a:p>
        </p:txBody>
      </p:sp>
      <p:sp>
        <p:nvSpPr>
          <p:cNvPr id="4104" name="Rectangle 8"/>
          <p:cNvSpPr>
            <a:spLocks noGrp="1" noChangeArrowheads="1"/>
          </p:cNvSpPr>
          <p:nvPr>
            <p:ph type="sldNum"/>
          </p:nvPr>
        </p:nvSpPr>
        <p:spPr bwMode="auto">
          <a:xfrm>
            <a:off x="4278313" y="10156825"/>
            <a:ext cx="3276600" cy="53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>
              <a:buClrTx/>
              <a:buFontTx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Times New Roman" charset="0"/>
                <a:ea typeface="Arial Unicode MS" charset="0"/>
                <a:cs typeface="Arial Unicode MS" charset="0"/>
              </a:defRPr>
            </a:lvl1pPr>
          </a:lstStyle>
          <a:p>
            <a:fld id="{93F6B76D-F227-7047-A99F-D17D35391679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0145772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charset="0"/>
      <a:defRPr sz="1200" kern="1200">
        <a:solidFill>
          <a:srgbClr val="000000"/>
        </a:solidFill>
        <a:latin typeface="Times New Roman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charset="0"/>
      <a:defRPr sz="1200" kern="1200">
        <a:solidFill>
          <a:srgbClr val="000000"/>
        </a:solidFill>
        <a:latin typeface="Times New Roman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charset="0"/>
      <a:defRPr sz="1200" kern="1200">
        <a:solidFill>
          <a:srgbClr val="000000"/>
        </a:solidFill>
        <a:latin typeface="Times New Roman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charset="0"/>
      <a:defRPr sz="1200" kern="1200">
        <a:solidFill>
          <a:srgbClr val="000000"/>
        </a:solidFill>
        <a:latin typeface="Times New Roman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charset="0"/>
      <a:defRPr sz="1200" kern="1200">
        <a:solidFill>
          <a:srgbClr val="000000"/>
        </a:solidFill>
        <a:latin typeface="Times New Roman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8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01C7742E-57DE-FF4E-AA3F-0D97EA16BFDB}" type="slidenum">
              <a:rPr lang="en-GB" altLang="en-US"/>
              <a:pPr/>
              <a:t>2</a:t>
            </a:fld>
            <a:endParaRPr lang="en-GB" altLang="en-US"/>
          </a:p>
        </p:txBody>
      </p:sp>
      <p:sp>
        <p:nvSpPr>
          <p:cNvPr id="22529" name="Text Box 1"/>
          <p:cNvSpPr txBox="1">
            <a:spLocks noChangeArrowheads="1"/>
          </p:cNvSpPr>
          <p:nvPr>
            <p:ph type="sldImg"/>
          </p:nvPr>
        </p:nvSpPr>
        <p:spPr bwMode="auto">
          <a:xfrm>
            <a:off x="1106488" y="812800"/>
            <a:ext cx="5345112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22530" name="Text Box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8170249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8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43B431A7-F70A-1A43-A6E1-0F85D32DABE4}" type="slidenum">
              <a:rPr lang="en-GB" altLang="en-US"/>
              <a:pPr/>
              <a:t>11</a:t>
            </a:fld>
            <a:endParaRPr lang="en-GB" altLang="en-US"/>
          </a:p>
        </p:txBody>
      </p:sp>
      <p:sp>
        <p:nvSpPr>
          <p:cNvPr id="31745" name="Text Box 1"/>
          <p:cNvSpPr txBox="1">
            <a:spLocks noChangeArrowheads="1"/>
          </p:cNvSpPr>
          <p:nvPr>
            <p:ph type="sldImg"/>
          </p:nvPr>
        </p:nvSpPr>
        <p:spPr bwMode="auto">
          <a:xfrm>
            <a:off x="1106488" y="812800"/>
            <a:ext cx="5345112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31746" name="Text Box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7623154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8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EBB67769-F775-074C-BF61-5EC006AF5D0C}" type="slidenum">
              <a:rPr lang="en-GB" altLang="en-US"/>
              <a:pPr/>
              <a:t>12</a:t>
            </a:fld>
            <a:endParaRPr lang="en-GB" altLang="en-US"/>
          </a:p>
        </p:txBody>
      </p:sp>
      <p:sp>
        <p:nvSpPr>
          <p:cNvPr id="32769" name="Text Box 1"/>
          <p:cNvSpPr txBox="1">
            <a:spLocks noChangeArrowheads="1"/>
          </p:cNvSpPr>
          <p:nvPr>
            <p:ph type="sldImg"/>
          </p:nvPr>
        </p:nvSpPr>
        <p:spPr bwMode="auto">
          <a:xfrm>
            <a:off x="1106488" y="812800"/>
            <a:ext cx="5345112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32770" name="Text Box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4010008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8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C4F321E2-0CFC-EA4F-A839-972CB68AABDD}" type="slidenum">
              <a:rPr lang="en-GB" altLang="en-US"/>
              <a:pPr/>
              <a:t>13</a:t>
            </a:fld>
            <a:endParaRPr lang="en-GB" altLang="en-US"/>
          </a:p>
        </p:txBody>
      </p:sp>
      <p:sp>
        <p:nvSpPr>
          <p:cNvPr id="33793" name="Text Box 1"/>
          <p:cNvSpPr txBox="1">
            <a:spLocks noChangeArrowheads="1"/>
          </p:cNvSpPr>
          <p:nvPr>
            <p:ph type="sldImg"/>
          </p:nvPr>
        </p:nvSpPr>
        <p:spPr bwMode="auto">
          <a:xfrm>
            <a:off x="1106488" y="812800"/>
            <a:ext cx="5345112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33794" name="Text Box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2492080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8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B6513F1D-6AFF-1F49-94D7-27E45E71F327}" type="slidenum">
              <a:rPr lang="en-GB" altLang="en-US"/>
              <a:pPr/>
              <a:t>14</a:t>
            </a:fld>
            <a:endParaRPr lang="en-GB" altLang="en-US"/>
          </a:p>
        </p:txBody>
      </p:sp>
      <p:sp>
        <p:nvSpPr>
          <p:cNvPr id="34817" name="Text Box 1"/>
          <p:cNvSpPr txBox="1">
            <a:spLocks noChangeArrowheads="1"/>
          </p:cNvSpPr>
          <p:nvPr>
            <p:ph type="sldImg"/>
          </p:nvPr>
        </p:nvSpPr>
        <p:spPr bwMode="auto">
          <a:xfrm>
            <a:off x="1106488" y="812800"/>
            <a:ext cx="5345112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34818" name="Text Box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6579672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8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C21FD67F-CBB7-4B48-B0F5-445A66CA3525}" type="slidenum">
              <a:rPr lang="en-GB" altLang="en-US"/>
              <a:pPr/>
              <a:t>15</a:t>
            </a:fld>
            <a:endParaRPr lang="en-GB" altLang="en-US"/>
          </a:p>
        </p:txBody>
      </p:sp>
      <p:sp>
        <p:nvSpPr>
          <p:cNvPr id="35841" name="Text Box 1"/>
          <p:cNvSpPr txBox="1">
            <a:spLocks noChangeArrowheads="1"/>
          </p:cNvSpPr>
          <p:nvPr>
            <p:ph type="sldImg"/>
          </p:nvPr>
        </p:nvSpPr>
        <p:spPr bwMode="auto">
          <a:xfrm>
            <a:off x="1106488" y="812800"/>
            <a:ext cx="5345112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35842" name="Text Box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6057511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8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07B7DF37-B88C-9A4C-87C2-D0D44AD83C63}" type="slidenum">
              <a:rPr lang="en-GB" altLang="en-US"/>
              <a:pPr/>
              <a:t>16</a:t>
            </a:fld>
            <a:endParaRPr lang="en-GB" altLang="en-US"/>
          </a:p>
        </p:txBody>
      </p:sp>
      <p:sp>
        <p:nvSpPr>
          <p:cNvPr id="36865" name="Text Box 1"/>
          <p:cNvSpPr txBox="1">
            <a:spLocks noChangeArrowheads="1"/>
          </p:cNvSpPr>
          <p:nvPr>
            <p:ph type="sldImg"/>
          </p:nvPr>
        </p:nvSpPr>
        <p:spPr bwMode="auto">
          <a:xfrm>
            <a:off x="1106488" y="812800"/>
            <a:ext cx="5345112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36866" name="Text Box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7648980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8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AD276207-66FB-8C4B-A99C-9FF82C5808EA}" type="slidenum">
              <a:rPr lang="en-GB" altLang="en-US"/>
              <a:pPr/>
              <a:t>3</a:t>
            </a:fld>
            <a:endParaRPr lang="en-GB" altLang="en-US"/>
          </a:p>
        </p:txBody>
      </p:sp>
      <p:sp>
        <p:nvSpPr>
          <p:cNvPr id="23553" name="Text Box 1"/>
          <p:cNvSpPr txBox="1">
            <a:spLocks noChangeArrowheads="1"/>
          </p:cNvSpPr>
          <p:nvPr>
            <p:ph type="sldImg"/>
          </p:nvPr>
        </p:nvSpPr>
        <p:spPr bwMode="auto">
          <a:xfrm>
            <a:off x="1106488" y="812800"/>
            <a:ext cx="5345112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23554" name="Text Box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2128451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8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0927CE89-295C-A247-B2C4-0FE0FD7C3A65}" type="slidenum">
              <a:rPr lang="en-GB" altLang="en-US"/>
              <a:pPr/>
              <a:t>4</a:t>
            </a:fld>
            <a:endParaRPr lang="en-GB" altLang="en-US"/>
          </a:p>
        </p:txBody>
      </p:sp>
      <p:sp>
        <p:nvSpPr>
          <p:cNvPr id="24577" name="Text Box 1"/>
          <p:cNvSpPr txBox="1">
            <a:spLocks noChangeArrowheads="1"/>
          </p:cNvSpPr>
          <p:nvPr>
            <p:ph type="sldImg"/>
          </p:nvPr>
        </p:nvSpPr>
        <p:spPr bwMode="auto">
          <a:xfrm>
            <a:off x="1106488" y="812800"/>
            <a:ext cx="5345112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24578" name="Text Box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5278614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8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0181CE5A-4F58-944A-8AA9-F6F5FAF45956}" type="slidenum">
              <a:rPr lang="en-GB" altLang="en-US"/>
              <a:pPr/>
              <a:t>5</a:t>
            </a:fld>
            <a:endParaRPr lang="en-GB" altLang="en-US"/>
          </a:p>
        </p:txBody>
      </p:sp>
      <p:sp>
        <p:nvSpPr>
          <p:cNvPr id="25601" name="Text Box 1"/>
          <p:cNvSpPr txBox="1">
            <a:spLocks noChangeArrowheads="1"/>
          </p:cNvSpPr>
          <p:nvPr>
            <p:ph type="sldImg"/>
          </p:nvPr>
        </p:nvSpPr>
        <p:spPr bwMode="auto">
          <a:xfrm>
            <a:off x="1106488" y="812800"/>
            <a:ext cx="5345112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25602" name="Text Box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5193315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8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15CAB1EE-976D-B54B-ACC7-5190C0D09D2C}" type="slidenum">
              <a:rPr lang="en-GB" altLang="en-US"/>
              <a:pPr/>
              <a:t>6</a:t>
            </a:fld>
            <a:endParaRPr lang="en-GB" altLang="en-US"/>
          </a:p>
        </p:txBody>
      </p:sp>
      <p:sp>
        <p:nvSpPr>
          <p:cNvPr id="26625" name="Text Box 1"/>
          <p:cNvSpPr txBox="1">
            <a:spLocks noChangeArrowheads="1"/>
          </p:cNvSpPr>
          <p:nvPr>
            <p:ph type="sldImg"/>
          </p:nvPr>
        </p:nvSpPr>
        <p:spPr bwMode="auto">
          <a:xfrm>
            <a:off x="1106488" y="812800"/>
            <a:ext cx="5345112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26626" name="Text Box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6000650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8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2DF8BDE8-50D9-724C-9EDB-211B6FF71ECC}" type="slidenum">
              <a:rPr lang="en-GB" altLang="en-US"/>
              <a:pPr/>
              <a:t>7</a:t>
            </a:fld>
            <a:endParaRPr lang="en-GB" altLang="en-US"/>
          </a:p>
        </p:txBody>
      </p:sp>
      <p:sp>
        <p:nvSpPr>
          <p:cNvPr id="27649" name="Text Box 1"/>
          <p:cNvSpPr txBox="1">
            <a:spLocks noChangeArrowheads="1"/>
          </p:cNvSpPr>
          <p:nvPr>
            <p:ph type="sldImg"/>
          </p:nvPr>
        </p:nvSpPr>
        <p:spPr bwMode="auto">
          <a:xfrm>
            <a:off x="1106488" y="812800"/>
            <a:ext cx="5345112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27650" name="Text Box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7758416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8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21E4AA2D-7C34-F647-8ED5-2F37E3220CDC}" type="slidenum">
              <a:rPr lang="en-GB" altLang="en-US"/>
              <a:pPr/>
              <a:t>8</a:t>
            </a:fld>
            <a:endParaRPr lang="en-GB" altLang="en-US"/>
          </a:p>
        </p:txBody>
      </p:sp>
      <p:sp>
        <p:nvSpPr>
          <p:cNvPr id="28673" name="Text Box 1"/>
          <p:cNvSpPr txBox="1">
            <a:spLocks noChangeArrowheads="1"/>
          </p:cNvSpPr>
          <p:nvPr>
            <p:ph type="sldImg"/>
          </p:nvPr>
        </p:nvSpPr>
        <p:spPr bwMode="auto">
          <a:xfrm>
            <a:off x="1106488" y="812800"/>
            <a:ext cx="5345112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28674" name="Text Box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2398890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8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CA6ED7AF-550E-3549-A66D-83CCA2130AD4}" type="slidenum">
              <a:rPr lang="en-GB" altLang="en-US"/>
              <a:pPr/>
              <a:t>9</a:t>
            </a:fld>
            <a:endParaRPr lang="en-GB" altLang="en-US"/>
          </a:p>
        </p:txBody>
      </p:sp>
      <p:sp>
        <p:nvSpPr>
          <p:cNvPr id="29697" name="Text Box 1"/>
          <p:cNvSpPr txBox="1">
            <a:spLocks noChangeArrowheads="1"/>
          </p:cNvSpPr>
          <p:nvPr>
            <p:ph type="sldImg"/>
          </p:nvPr>
        </p:nvSpPr>
        <p:spPr bwMode="auto">
          <a:xfrm>
            <a:off x="1106488" y="812800"/>
            <a:ext cx="5345112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29698" name="Text Box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1189022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8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C9036C9F-09C4-7D4C-B452-9C7368CCEB86}" type="slidenum">
              <a:rPr lang="en-GB" altLang="en-US"/>
              <a:pPr/>
              <a:t>10</a:t>
            </a:fld>
            <a:endParaRPr lang="en-GB" altLang="en-US"/>
          </a:p>
        </p:txBody>
      </p:sp>
      <p:sp>
        <p:nvSpPr>
          <p:cNvPr id="30721" name="Text Box 1"/>
          <p:cNvSpPr txBox="1">
            <a:spLocks noChangeArrowheads="1"/>
          </p:cNvSpPr>
          <p:nvPr>
            <p:ph type="sldImg"/>
          </p:nvPr>
        </p:nvSpPr>
        <p:spPr bwMode="auto">
          <a:xfrm>
            <a:off x="1106488" y="812800"/>
            <a:ext cx="5345112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30722" name="Text Box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090063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59807FD0-51AD-3D41-B9A2-023F85966AFF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5351584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EB0FF077-C74B-264E-B859-C673952DECC8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8148991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73850" y="620713"/>
            <a:ext cx="2006600" cy="4600575"/>
          </a:xfr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620713"/>
            <a:ext cx="5868987" cy="4600575"/>
          </a:xfr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8754CE61-DE27-534C-AAFA-A2D82A258118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5198953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44BBDC8A-2995-CC4C-8A6E-2AF624B93C8C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13007526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9621C05B-4772-E049-A143-EE2191ED1C11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82967201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6CEF95AF-2E43-5840-AAC5-2E3DF33647A5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68623613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4963"/>
            <a:ext cx="4035425" cy="4521200"/>
          </a:xfrm>
        </p:spPr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025" y="1604963"/>
            <a:ext cx="4037013" cy="4521200"/>
          </a:xfrm>
        </p:spPr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804CF977-429D-924E-BD66-D84CAA3687E8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58351974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F127F636-FA14-F246-9267-07D357C41F35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5156736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D80BC624-8D66-864D-8F44-A9094DB8C150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8549505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A78F2DC0-EDB5-8A43-95B8-266BB0550DB7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83695560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294A9AEA-99C8-F342-874E-F5A0CD0B8757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6948981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44E75FB2-49B7-ED49-B585-401482814CCA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74638744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B53E1A5C-1D9C-7A46-82BF-1E843D5ADFAB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13725231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C043D91D-EF35-854B-975B-0AD9ADB584DA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19516629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6225" y="273050"/>
            <a:ext cx="2055813" cy="5853113"/>
          </a:xfr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3050"/>
            <a:ext cx="6016625" cy="5853113"/>
          </a:xfr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10963A6E-4670-1543-8753-0C069C71DDDF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7453024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9E339C77-ED2E-B247-87F6-A6994A04606E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0817891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52463" y="1768475"/>
            <a:ext cx="3937000" cy="3452813"/>
          </a:xfrm>
        </p:spPr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41863" y="1768475"/>
            <a:ext cx="3938587" cy="3452813"/>
          </a:xfrm>
        </p:spPr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5BC31E05-E8AB-CC44-9884-8BA0097F11DC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0342095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B4BEF8EA-277B-554B-9470-B1E2E27A53D0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275201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4671ECF1-AAA2-9949-9ED6-81CB1290E629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4100508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67155E91-1A7F-C146-AF8F-AF4FD93FD0EF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2434148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43559F61-454A-6343-9970-A2BA1942447B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9099813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E55F69D5-E51D-3C43-8D18-88B6BDEBFF09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8259865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2.xml"/><Relationship Id="rId12" Type="http://schemas.openxmlformats.org/officeDocument/2006/relationships/theme" Target="../theme/theme2.xml"/><Relationship Id="rId13" Type="http://schemas.openxmlformats.org/officeDocument/2006/relationships/image" Target="../media/image1.jpeg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652463" y="620713"/>
            <a:ext cx="7669212" cy="923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the title text format</a:t>
            </a:r>
          </a:p>
        </p:txBody>
      </p:sp>
      <p:sp>
        <p:nvSpPr>
          <p:cNvPr id="2050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52463" y="1768475"/>
            <a:ext cx="8027987" cy="3452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0" tIns="2556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the outline text format</a:t>
            </a:r>
          </a:p>
          <a:p>
            <a:pPr lvl="1"/>
            <a:r>
              <a:rPr lang="en-GB" altLang="en-US"/>
              <a:t>Second Outline Level</a:t>
            </a:r>
          </a:p>
          <a:p>
            <a:pPr lvl="2"/>
            <a:r>
              <a:rPr lang="en-GB" altLang="en-US"/>
              <a:t>Third Outline Level</a:t>
            </a:r>
          </a:p>
          <a:p>
            <a:pPr lvl="3"/>
            <a:r>
              <a:rPr lang="en-GB" altLang="en-US"/>
              <a:t>Fourth Outline Level</a:t>
            </a:r>
          </a:p>
          <a:p>
            <a:pPr lvl="4"/>
            <a:r>
              <a:rPr lang="en-GB" altLang="en-US"/>
              <a:t>Fifth Outline Level</a:t>
            </a:r>
          </a:p>
          <a:p>
            <a:pPr lvl="4"/>
            <a:r>
              <a:rPr lang="en-GB" altLang="en-US"/>
              <a:t>Sixth Outline Level</a:t>
            </a:r>
          </a:p>
          <a:p>
            <a:pPr lvl="4"/>
            <a:r>
              <a:rPr lang="en-GB" altLang="en-US"/>
              <a:t>Seventh Outline Level</a:t>
            </a:r>
          </a:p>
          <a:p>
            <a:pPr lvl="4"/>
            <a:r>
              <a:rPr lang="en-GB" altLang="en-US"/>
              <a:t>Eighth Outline Level</a:t>
            </a:r>
          </a:p>
          <a:p>
            <a:pPr lvl="4"/>
            <a:r>
              <a:rPr lang="en-GB" altLang="en-US"/>
              <a:t>Ninth Outline Level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488950" y="5732463"/>
            <a:ext cx="2125663" cy="468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buClrTx/>
              <a:buFontTx/>
              <a:buNone/>
              <a:tabLst>
                <a:tab pos="723900" algn="l"/>
                <a:tab pos="1447800" algn="l"/>
              </a:tabLst>
              <a:defRPr sz="1400">
                <a:solidFill>
                  <a:srgbClr val="000000"/>
                </a:solidFill>
                <a:latin typeface="Times New Roman" charset="0"/>
                <a:ea typeface="+mn-ea"/>
                <a:cs typeface="+mn-cs"/>
              </a:defRPr>
            </a:lvl1pPr>
          </a:lstStyle>
          <a:p>
            <a:endParaRPr lang="en-GB" altLang="en-US"/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ftr"/>
          </p:nvPr>
        </p:nvSpPr>
        <p:spPr bwMode="auto">
          <a:xfrm>
            <a:off x="2963863" y="5757863"/>
            <a:ext cx="2894012" cy="468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ctr">
              <a:buClrTx/>
              <a:buFontTx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Times New Roman" charset="0"/>
                <a:ea typeface="+mn-ea"/>
                <a:cs typeface="+mn-cs"/>
              </a:defRPr>
            </a:lvl1pPr>
          </a:lstStyle>
          <a:p>
            <a:endParaRPr lang="en-GB" altLang="en-US"/>
          </a:p>
        </p:txBody>
      </p:sp>
      <p:sp>
        <p:nvSpPr>
          <p:cNvPr id="2053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6196013" y="5757863"/>
            <a:ext cx="2125662" cy="468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buClrTx/>
              <a:buFontTx/>
              <a:buNone/>
              <a:tabLst>
                <a:tab pos="723900" algn="l"/>
                <a:tab pos="1447800" algn="l"/>
              </a:tabLst>
              <a:defRPr sz="1400">
                <a:solidFill>
                  <a:srgbClr val="000000"/>
                </a:solidFill>
                <a:latin typeface="Times New Roman" charset="0"/>
                <a:ea typeface="+mn-ea"/>
                <a:cs typeface="+mn-cs"/>
              </a:defRPr>
            </a:lvl1pPr>
          </a:lstStyle>
          <a:p>
            <a:fld id="{AEE18823-2A62-0C49-81AE-2AF5B0760739}" type="slidenum">
              <a:rPr lang="en-GB" altLang="en-US"/>
              <a:pPr/>
              <a:t>‹#›</a:t>
            </a:fld>
            <a:endParaRPr lang="en-GB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xStyles>
    <p:titleStyle>
      <a:lvl1pPr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000" kern="1200">
          <a:solidFill>
            <a:srgbClr val="000000"/>
          </a:solidFill>
          <a:latin typeface="+mj-lt"/>
          <a:ea typeface="+mj-ea"/>
          <a:cs typeface="+mj-cs"/>
        </a:defRPr>
      </a:lvl1pPr>
      <a:lvl2pPr marL="742950" indent="-28575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000">
          <a:solidFill>
            <a:srgbClr val="000000"/>
          </a:solidFill>
          <a:latin typeface="Arial" charset="0"/>
          <a:ea typeface="Arial Unicode MS" charset="0"/>
          <a:cs typeface="Arial Unicode MS" charset="0"/>
        </a:defRPr>
      </a:lvl2pPr>
      <a:lvl3pPr marL="11430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000">
          <a:solidFill>
            <a:srgbClr val="000000"/>
          </a:solidFill>
          <a:latin typeface="Arial" charset="0"/>
          <a:ea typeface="Arial Unicode MS" charset="0"/>
          <a:cs typeface="Arial Unicode MS" charset="0"/>
        </a:defRPr>
      </a:lvl3pPr>
      <a:lvl4pPr marL="16002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000">
          <a:solidFill>
            <a:srgbClr val="000000"/>
          </a:solidFill>
          <a:latin typeface="Arial" charset="0"/>
          <a:ea typeface="Arial Unicode MS" charset="0"/>
          <a:cs typeface="Arial Unicode MS" charset="0"/>
        </a:defRPr>
      </a:lvl4pPr>
      <a:lvl5pPr marL="20574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000">
          <a:solidFill>
            <a:srgbClr val="000000"/>
          </a:solidFill>
          <a:latin typeface="Arial" charset="0"/>
          <a:ea typeface="Arial Unicode MS" charset="0"/>
          <a:cs typeface="Arial Unicode MS" charset="0"/>
        </a:defRPr>
      </a:lvl5pPr>
      <a:lvl6pPr marL="25146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000">
          <a:solidFill>
            <a:srgbClr val="000000"/>
          </a:solidFill>
          <a:latin typeface="Arial" charset="0"/>
          <a:ea typeface="Arial Unicode MS" charset="0"/>
          <a:cs typeface="Arial Unicode MS" charset="0"/>
        </a:defRPr>
      </a:lvl6pPr>
      <a:lvl7pPr marL="29718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000">
          <a:solidFill>
            <a:srgbClr val="000000"/>
          </a:solidFill>
          <a:latin typeface="Arial" charset="0"/>
          <a:ea typeface="Arial Unicode MS" charset="0"/>
          <a:cs typeface="Arial Unicode MS" charset="0"/>
        </a:defRPr>
      </a:lvl7pPr>
      <a:lvl8pPr marL="34290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000">
          <a:solidFill>
            <a:srgbClr val="000000"/>
          </a:solidFill>
          <a:latin typeface="Arial" charset="0"/>
          <a:ea typeface="Arial Unicode MS" charset="0"/>
          <a:cs typeface="Arial Unicode MS" charset="0"/>
        </a:defRPr>
      </a:lvl8pPr>
      <a:lvl9pPr marL="38862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000">
          <a:solidFill>
            <a:srgbClr val="000000"/>
          </a:solidFill>
          <a:latin typeface="Arial" charset="0"/>
          <a:ea typeface="Arial Unicode MS" charset="0"/>
          <a:cs typeface="Arial Unicode MS" charset="0"/>
        </a:defRPr>
      </a:lvl9pPr>
    </p:titleStyle>
    <p:bodyStyle>
      <a:lvl1pPr marL="342900" indent="-342900" algn="l" defTabSz="449263" rtl="0" fontAlgn="base" hangingPunct="0">
        <a:lnSpc>
          <a:spcPct val="93000"/>
        </a:lnSpc>
        <a:spcBef>
          <a:spcPct val="0"/>
        </a:spcBef>
        <a:spcAft>
          <a:spcPts val="1288"/>
        </a:spcAft>
        <a:buClr>
          <a:srgbClr val="000000"/>
        </a:buClr>
        <a:buSzPct val="100000"/>
        <a:buFont typeface="Times New Roman" charset="0"/>
        <a:defRPr sz="2900" kern="1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fontAlgn="base" hangingPunct="0">
        <a:lnSpc>
          <a:spcPct val="93000"/>
        </a:lnSpc>
        <a:spcBef>
          <a:spcPct val="0"/>
        </a:spcBef>
        <a:spcAft>
          <a:spcPts val="1025"/>
        </a:spcAft>
        <a:buClr>
          <a:srgbClr val="000000"/>
        </a:buClr>
        <a:buSzPct val="100000"/>
        <a:buFont typeface="Times New Roman" charset="0"/>
        <a:defRPr sz="2500" kern="1200">
          <a:solidFill>
            <a:srgbClr val="000000"/>
          </a:solidFill>
          <a:latin typeface="Century Gothic" charset="0"/>
          <a:ea typeface="+mn-ea"/>
          <a:cs typeface="+mn-cs"/>
        </a:defRPr>
      </a:lvl2pPr>
      <a:lvl3pPr marL="1143000" indent="-228600" algn="l" defTabSz="449263" rtl="0" fontAlgn="base" hangingPunct="0">
        <a:lnSpc>
          <a:spcPct val="93000"/>
        </a:lnSpc>
        <a:spcBef>
          <a:spcPct val="0"/>
        </a:spcBef>
        <a:spcAft>
          <a:spcPts val="775"/>
        </a:spcAft>
        <a:buClr>
          <a:srgbClr val="000000"/>
        </a:buClr>
        <a:buSzPct val="100000"/>
        <a:buFont typeface="Times New Roman" charset="0"/>
        <a:defRPr sz="2200" kern="1200">
          <a:solidFill>
            <a:srgbClr val="000000"/>
          </a:solidFill>
          <a:latin typeface="Century Gothic" charset="0"/>
          <a:ea typeface="+mn-ea"/>
          <a:cs typeface="+mn-cs"/>
        </a:defRPr>
      </a:lvl3pPr>
      <a:lvl4pPr marL="1600200" indent="-228600" algn="l" defTabSz="449263" rtl="0" fontAlgn="base" hangingPunct="0">
        <a:lnSpc>
          <a:spcPct val="93000"/>
        </a:lnSpc>
        <a:spcBef>
          <a:spcPct val="0"/>
        </a:spcBef>
        <a:spcAft>
          <a:spcPts val="463"/>
        </a:spcAft>
        <a:buClr>
          <a:srgbClr val="000000"/>
        </a:buClr>
        <a:buSzPct val="100000"/>
        <a:buFont typeface="Times New Roman" charset="0"/>
        <a:defRPr kern="1200">
          <a:solidFill>
            <a:srgbClr val="000000"/>
          </a:solidFill>
          <a:latin typeface="Century Gothic" charset="0"/>
          <a:ea typeface="+mn-ea"/>
          <a:cs typeface="+mn-cs"/>
        </a:defRPr>
      </a:lvl4pPr>
      <a:lvl5pPr marL="2057400" indent="-228600" algn="l" defTabSz="449263" rtl="0" fontAlgn="base" hangingPunct="0">
        <a:lnSpc>
          <a:spcPct val="93000"/>
        </a:lnSpc>
        <a:spcBef>
          <a:spcPct val="0"/>
        </a:spcBef>
        <a:spcAft>
          <a:spcPts val="225"/>
        </a:spcAft>
        <a:buClr>
          <a:srgbClr val="000000"/>
        </a:buClr>
        <a:buSzPct val="100000"/>
        <a:buFont typeface="Times New Roman" charset="0"/>
        <a:defRPr kern="1200">
          <a:solidFill>
            <a:srgbClr val="000000"/>
          </a:solidFill>
          <a:latin typeface="Century Gothic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3050"/>
            <a:ext cx="8224838" cy="1139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the title text format</a:t>
            </a:r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4963"/>
            <a:ext cx="8224838" cy="452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0" tIns="2808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the outline text format</a:t>
            </a:r>
          </a:p>
          <a:p>
            <a:pPr lvl="1"/>
            <a:r>
              <a:rPr lang="en-GB" altLang="en-US"/>
              <a:t>Second Outline Level</a:t>
            </a:r>
          </a:p>
          <a:p>
            <a:pPr lvl="2"/>
            <a:r>
              <a:rPr lang="en-GB" altLang="en-US"/>
              <a:t>Third Outline Level</a:t>
            </a:r>
          </a:p>
          <a:p>
            <a:pPr lvl="3"/>
            <a:r>
              <a:rPr lang="en-GB" altLang="en-US"/>
              <a:t>Fourth Outline Level</a:t>
            </a:r>
          </a:p>
          <a:p>
            <a:pPr lvl="4"/>
            <a:r>
              <a:rPr lang="en-GB" altLang="en-US"/>
              <a:t>Fifth Outline Level</a:t>
            </a:r>
          </a:p>
          <a:p>
            <a:pPr lvl="4"/>
            <a:r>
              <a:rPr lang="en-GB" altLang="en-US"/>
              <a:t>Sixth Outline Level</a:t>
            </a:r>
          </a:p>
          <a:p>
            <a:pPr lvl="4"/>
            <a:r>
              <a:rPr lang="en-GB" altLang="en-US"/>
              <a:t>Seventh Outline Level</a:t>
            </a:r>
          </a:p>
          <a:p>
            <a:pPr lvl="4"/>
            <a:r>
              <a:rPr lang="en-GB" altLang="en-US"/>
              <a:t>Eighth Outline Level</a:t>
            </a:r>
          </a:p>
          <a:p>
            <a:pPr lvl="4"/>
            <a:r>
              <a:rPr lang="en-GB" altLang="en-US"/>
              <a:t>Ninth Outline Level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457200" y="6246813"/>
            <a:ext cx="2125663" cy="468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buClrTx/>
              <a:buFontTx/>
              <a:buNone/>
              <a:tabLst>
                <a:tab pos="723900" algn="l"/>
                <a:tab pos="1447800" algn="l"/>
              </a:tabLst>
              <a:defRPr sz="1400">
                <a:solidFill>
                  <a:srgbClr val="000000"/>
                </a:solidFill>
                <a:latin typeface="Times New Roman" charset="0"/>
                <a:ea typeface="+mn-ea"/>
                <a:cs typeface="+mn-cs"/>
              </a:defRPr>
            </a:lvl1pPr>
          </a:lstStyle>
          <a:p>
            <a:endParaRPr lang="en-GB" altLang="en-US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ftr"/>
          </p:nvPr>
        </p:nvSpPr>
        <p:spPr bwMode="auto">
          <a:xfrm>
            <a:off x="3127375" y="6246813"/>
            <a:ext cx="2894013" cy="468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ctr">
              <a:buClrTx/>
              <a:buFontTx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Times New Roman" charset="0"/>
                <a:ea typeface="+mn-ea"/>
                <a:cs typeface="+mn-cs"/>
              </a:defRPr>
            </a:lvl1pPr>
          </a:lstStyle>
          <a:p>
            <a:endParaRPr lang="en-GB" altLang="en-US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6556375" y="6246813"/>
            <a:ext cx="2125663" cy="468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buClrTx/>
              <a:buFontTx/>
              <a:buNone/>
              <a:tabLst>
                <a:tab pos="723900" algn="l"/>
                <a:tab pos="1447800" algn="l"/>
              </a:tabLst>
              <a:defRPr sz="1400">
                <a:solidFill>
                  <a:srgbClr val="000000"/>
                </a:solidFill>
                <a:latin typeface="Times New Roman" charset="0"/>
                <a:ea typeface="+mn-ea"/>
                <a:cs typeface="+mn-cs"/>
              </a:defRPr>
            </a:lvl1pPr>
          </a:lstStyle>
          <a:p>
            <a:fld id="{40701991-72AB-6F42-8E91-1C8A606B14E4}" type="slidenum">
              <a:rPr lang="en-GB" altLang="en-US"/>
              <a:pPr/>
              <a:t>‹#›</a:t>
            </a:fld>
            <a:endParaRPr lang="en-GB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 kern="1200">
          <a:solidFill>
            <a:srgbClr val="000000"/>
          </a:solidFill>
          <a:latin typeface="+mj-lt"/>
          <a:ea typeface="+mj-ea"/>
          <a:cs typeface="+mj-cs"/>
        </a:defRPr>
      </a:lvl1pPr>
      <a:lvl2pPr marL="742950" indent="-28575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Arial" charset="0"/>
          <a:ea typeface="Arial Unicode MS" charset="0"/>
          <a:cs typeface="Arial Unicode MS" charset="0"/>
        </a:defRPr>
      </a:lvl2pPr>
      <a:lvl3pPr marL="11430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Arial" charset="0"/>
          <a:ea typeface="Arial Unicode MS" charset="0"/>
          <a:cs typeface="Arial Unicode MS" charset="0"/>
        </a:defRPr>
      </a:lvl3pPr>
      <a:lvl4pPr marL="16002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Arial" charset="0"/>
          <a:ea typeface="Arial Unicode MS" charset="0"/>
          <a:cs typeface="Arial Unicode MS" charset="0"/>
        </a:defRPr>
      </a:lvl4pPr>
      <a:lvl5pPr marL="20574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Arial" charset="0"/>
          <a:ea typeface="Arial Unicode MS" charset="0"/>
          <a:cs typeface="Arial Unicode MS" charset="0"/>
        </a:defRPr>
      </a:lvl5pPr>
      <a:lvl6pPr marL="25146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Arial" charset="0"/>
          <a:ea typeface="Arial Unicode MS" charset="0"/>
          <a:cs typeface="Arial Unicode MS" charset="0"/>
        </a:defRPr>
      </a:lvl6pPr>
      <a:lvl7pPr marL="29718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Arial" charset="0"/>
          <a:ea typeface="Arial Unicode MS" charset="0"/>
          <a:cs typeface="Arial Unicode MS" charset="0"/>
        </a:defRPr>
      </a:lvl7pPr>
      <a:lvl8pPr marL="34290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Arial" charset="0"/>
          <a:ea typeface="Arial Unicode MS" charset="0"/>
          <a:cs typeface="Arial Unicode MS" charset="0"/>
        </a:defRPr>
      </a:lvl8pPr>
      <a:lvl9pPr marL="38862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Arial" charset="0"/>
          <a:ea typeface="Arial Unicode MS" charset="0"/>
          <a:cs typeface="Arial Unicode MS" charset="0"/>
        </a:defRPr>
      </a:lvl9pPr>
    </p:titleStyle>
    <p:bodyStyle>
      <a:lvl1pPr marL="342900" indent="-342900" algn="l" defTabSz="449263" rtl="0" fontAlgn="base" hangingPunct="0">
        <a:lnSpc>
          <a:spcPct val="93000"/>
        </a:lnSpc>
        <a:spcBef>
          <a:spcPct val="0"/>
        </a:spcBef>
        <a:spcAft>
          <a:spcPts val="1425"/>
        </a:spcAft>
        <a:buClr>
          <a:srgbClr val="000000"/>
        </a:buClr>
        <a:buSzPct val="100000"/>
        <a:buFont typeface="Times New Roman" charset="0"/>
        <a:defRPr sz="3200" kern="1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fontAlgn="base" hangingPunct="0">
        <a:lnSpc>
          <a:spcPct val="93000"/>
        </a:lnSpc>
        <a:spcBef>
          <a:spcPct val="0"/>
        </a:spcBef>
        <a:spcAft>
          <a:spcPts val="1138"/>
        </a:spcAft>
        <a:buClr>
          <a:srgbClr val="000000"/>
        </a:buClr>
        <a:buSzPct val="100000"/>
        <a:buFont typeface="Times New Roman" charset="0"/>
        <a:defRPr sz="2800" kern="1200">
          <a:solidFill>
            <a:srgbClr val="000000"/>
          </a:solidFill>
          <a:latin typeface="Century Gothic" charset="0"/>
          <a:ea typeface="+mn-ea"/>
          <a:cs typeface="+mn-cs"/>
        </a:defRPr>
      </a:lvl2pPr>
      <a:lvl3pPr marL="1143000" indent="-228600" algn="l" defTabSz="449263" rtl="0" fontAlgn="base" hangingPunct="0">
        <a:lnSpc>
          <a:spcPct val="93000"/>
        </a:lnSpc>
        <a:spcBef>
          <a:spcPct val="0"/>
        </a:spcBef>
        <a:spcAft>
          <a:spcPts val="850"/>
        </a:spcAft>
        <a:buClr>
          <a:srgbClr val="000000"/>
        </a:buClr>
        <a:buSzPct val="100000"/>
        <a:buFont typeface="Times New Roman" charset="0"/>
        <a:defRPr sz="2400" kern="1200">
          <a:solidFill>
            <a:srgbClr val="000000"/>
          </a:solidFill>
          <a:latin typeface="Century Gothic" charset="0"/>
          <a:ea typeface="+mn-ea"/>
          <a:cs typeface="+mn-cs"/>
        </a:defRPr>
      </a:lvl3pPr>
      <a:lvl4pPr marL="1600200" indent="-228600" algn="l" defTabSz="449263" rtl="0" fontAlgn="base" hangingPunct="0">
        <a:lnSpc>
          <a:spcPct val="93000"/>
        </a:lnSpc>
        <a:spcBef>
          <a:spcPct val="0"/>
        </a:spcBef>
        <a:spcAft>
          <a:spcPts val="575"/>
        </a:spcAft>
        <a:buClr>
          <a:srgbClr val="000000"/>
        </a:buClr>
        <a:buSzPct val="100000"/>
        <a:buFont typeface="Times New Roman" charset="0"/>
        <a:defRPr sz="2000" kern="1200">
          <a:solidFill>
            <a:srgbClr val="000000"/>
          </a:solidFill>
          <a:latin typeface="Century Gothic" charset="0"/>
          <a:ea typeface="+mn-ea"/>
          <a:cs typeface="+mn-cs"/>
        </a:defRPr>
      </a:lvl4pPr>
      <a:lvl5pPr marL="2057400" indent="-228600" algn="l" defTabSz="449263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charset="0"/>
        <a:defRPr sz="2000" kern="1200">
          <a:solidFill>
            <a:srgbClr val="000000"/>
          </a:solidFill>
          <a:latin typeface="Century Gothic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jp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23.jp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24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25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26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4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29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30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0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1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4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4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4" Type="http://schemas.openxmlformats.org/officeDocument/2006/relationships/image" Target="../media/image18.png"/><Relationship Id="rId5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4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2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03648" y="2924944"/>
            <a:ext cx="6408712" cy="6075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chemeClr val="tx2"/>
                </a:solidFill>
                <a:latin typeface="+mj-lt"/>
              </a:rPr>
              <a:t>Introduction to Fabric</a:t>
            </a:r>
            <a:endParaRPr lang="en-US" sz="3600" dirty="0">
              <a:solidFill>
                <a:schemeClr val="tx2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81206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252413" y="215900"/>
            <a:ext cx="8229600" cy="935038"/>
          </a:xfrm>
          <a:ln/>
        </p:spPr>
        <p:txBody>
          <a:bodyPr lIns="90000" tIns="45000" rIns="90000" bIns="45000" anchor="t"/>
          <a:lstStyle/>
          <a:p>
            <a:pPr hangingPunct="1">
              <a:lnSpc>
                <a:spcPct val="10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altLang="en-US" sz="2500"/>
              <a:t>Summary</a:t>
            </a:r>
          </a:p>
        </p:txBody>
      </p:sp>
      <p:sp>
        <p:nvSpPr>
          <p:cNvPr id="14338" name="Text Box 2"/>
          <p:cNvSpPr txBox="1">
            <a:spLocks noChangeArrowheads="1"/>
          </p:cNvSpPr>
          <p:nvPr/>
        </p:nvSpPr>
        <p:spPr bwMode="auto">
          <a:xfrm>
            <a:off x="119063" y="1079500"/>
            <a:ext cx="4129087" cy="6119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9pPr>
          </a:lstStyle>
          <a:p>
            <a:pPr hangingPunct="1">
              <a:lnSpc>
                <a:spcPct val="100000"/>
              </a:lnSpc>
              <a:spcBef>
                <a:spcPts val="638"/>
              </a:spcBef>
              <a:spcAft>
                <a:spcPts val="1425"/>
              </a:spcAft>
              <a:buClrTx/>
              <a:buFontTx/>
              <a:buNone/>
            </a:pPr>
            <a:r>
              <a:rPr lang="en-GB" altLang="en-US" sz="1200">
                <a:latin typeface="Calibri" charset="0"/>
              </a:rPr>
              <a:t>- Fibre -  the single strand of material that is the starting point of a yarn</a:t>
            </a:r>
          </a:p>
          <a:p>
            <a:pPr hangingPunct="1">
              <a:lnSpc>
                <a:spcPct val="100000"/>
              </a:lnSpc>
              <a:spcBef>
                <a:spcPts val="638"/>
              </a:spcBef>
              <a:spcAft>
                <a:spcPts val="1425"/>
              </a:spcAft>
              <a:buClrTx/>
              <a:buFontTx/>
              <a:buNone/>
            </a:pPr>
            <a:r>
              <a:rPr lang="en-GB" altLang="en-US" sz="1200">
                <a:latin typeface="Calibri" charset="0"/>
              </a:rPr>
              <a:t>- Yarn - the result of twisting fibres together into a long, unbroken strand</a:t>
            </a:r>
          </a:p>
          <a:p>
            <a:pPr hangingPunct="1">
              <a:lnSpc>
                <a:spcPct val="100000"/>
              </a:lnSpc>
              <a:spcBef>
                <a:spcPts val="638"/>
              </a:spcBef>
              <a:spcAft>
                <a:spcPts val="1425"/>
              </a:spcAft>
              <a:buClrTx/>
              <a:buFontTx/>
              <a:buNone/>
            </a:pPr>
            <a:r>
              <a:rPr lang="en-GB" altLang="en-US" sz="1200">
                <a:latin typeface="Calibri" charset="0"/>
              </a:rPr>
              <a:t>- Fabric - the result of connecting yarns together through knitting or weaving</a:t>
            </a:r>
          </a:p>
          <a:p>
            <a:pPr hangingPunct="1">
              <a:lnSpc>
                <a:spcPct val="100000"/>
              </a:lnSpc>
              <a:spcBef>
                <a:spcPts val="638"/>
              </a:spcBef>
              <a:spcAft>
                <a:spcPts val="1425"/>
              </a:spcAft>
              <a:buClrTx/>
              <a:buFontTx/>
              <a:buNone/>
            </a:pPr>
            <a:r>
              <a:rPr lang="en-GB" altLang="en-US" sz="1200">
                <a:latin typeface="Calibri" charset="0"/>
              </a:rPr>
              <a:t>- Warp (ends) - the set of yarns in a woven fabric that run in the length direction</a:t>
            </a:r>
          </a:p>
          <a:p>
            <a:pPr hangingPunct="1">
              <a:lnSpc>
                <a:spcPct val="100000"/>
              </a:lnSpc>
              <a:spcBef>
                <a:spcPts val="638"/>
              </a:spcBef>
              <a:spcAft>
                <a:spcPts val="1425"/>
              </a:spcAft>
              <a:buClrTx/>
              <a:buFontTx/>
              <a:buNone/>
            </a:pPr>
            <a:r>
              <a:rPr lang="en-GB" altLang="en-US" sz="1200">
                <a:latin typeface="Calibri" charset="0"/>
              </a:rPr>
              <a:t>- Weft (picks) - the set of yarns in a woven fabric that run in the width direction</a:t>
            </a:r>
          </a:p>
          <a:p>
            <a:pPr hangingPunct="1">
              <a:lnSpc>
                <a:spcPct val="100000"/>
              </a:lnSpc>
              <a:spcBef>
                <a:spcPts val="638"/>
              </a:spcBef>
              <a:spcAft>
                <a:spcPts val="1425"/>
              </a:spcAft>
              <a:buClrTx/>
              <a:buFontTx/>
              <a:buNone/>
            </a:pPr>
            <a:r>
              <a:rPr lang="en-GB" altLang="en-US" sz="1200">
                <a:latin typeface="Calibri" charset="0"/>
              </a:rPr>
              <a:t>- Twist - the method in which yarns are formed</a:t>
            </a:r>
          </a:p>
          <a:p>
            <a:pPr hangingPunct="1">
              <a:lnSpc>
                <a:spcPct val="100000"/>
              </a:lnSpc>
              <a:spcBef>
                <a:spcPts val="638"/>
              </a:spcBef>
              <a:spcAft>
                <a:spcPts val="1425"/>
              </a:spcAft>
              <a:buClrTx/>
              <a:buFontTx/>
              <a:buNone/>
            </a:pPr>
            <a:r>
              <a:rPr lang="en-GB" altLang="en-US" sz="1200">
                <a:latin typeface="Calibri" charset="0"/>
              </a:rPr>
              <a:t>- Courses - the lengths of yarn that run across the width of a knitted fabric</a:t>
            </a:r>
          </a:p>
          <a:p>
            <a:pPr hangingPunct="1">
              <a:lnSpc>
                <a:spcPct val="100000"/>
              </a:lnSpc>
              <a:spcBef>
                <a:spcPts val="638"/>
              </a:spcBef>
              <a:spcAft>
                <a:spcPts val="1425"/>
              </a:spcAft>
              <a:buClrTx/>
              <a:buFontTx/>
              <a:buNone/>
            </a:pPr>
            <a:r>
              <a:rPr lang="en-GB" altLang="en-US" sz="1200">
                <a:latin typeface="Calibri" charset="0"/>
              </a:rPr>
              <a:t>- Wales - the vertical lines that run down the length of a knitted fabric</a:t>
            </a:r>
          </a:p>
          <a:p>
            <a:pPr hangingPunct="1">
              <a:lnSpc>
                <a:spcPct val="100000"/>
              </a:lnSpc>
              <a:spcBef>
                <a:spcPts val="638"/>
              </a:spcBef>
              <a:spcAft>
                <a:spcPts val="1425"/>
              </a:spcAft>
              <a:buClrTx/>
              <a:buFontTx/>
              <a:buNone/>
            </a:pPr>
            <a:r>
              <a:rPr lang="en-GB" altLang="en-US" sz="1200">
                <a:latin typeface="Calibri" charset="0"/>
              </a:rPr>
              <a:t>- Density - the amount of yarn that is in a fabric (measured in ends/picks or courses/wales)</a:t>
            </a:r>
          </a:p>
          <a:p>
            <a:pPr hangingPunct="1">
              <a:lnSpc>
                <a:spcPct val="100000"/>
              </a:lnSpc>
              <a:spcBef>
                <a:spcPts val="638"/>
              </a:spcBef>
              <a:spcAft>
                <a:spcPts val="1425"/>
              </a:spcAft>
              <a:buClrTx/>
              <a:buFontTx/>
              <a:buNone/>
            </a:pPr>
            <a:endParaRPr lang="en-GB" altLang="en-US" sz="1200">
              <a:latin typeface="Calibri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652463" y="223838"/>
            <a:ext cx="7673975" cy="928687"/>
          </a:xfrm>
          <a:ln/>
        </p:spPr>
        <p:txBody>
          <a:bodyPr tIns="55800"/>
          <a:lstStyle/>
          <a:p>
            <a:pPr>
              <a:lnSpc>
                <a:spcPct val="83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altLang="en-US" sz="2600">
                <a:latin typeface="Calibri" charset="0"/>
              </a:rPr>
              <a:t>How can fabric affect the cost of a product?</a:t>
            </a:r>
          </a:p>
        </p:txBody>
      </p:sp>
      <p:sp>
        <p:nvSpPr>
          <p:cNvPr id="15362" name="Text Box 2"/>
          <p:cNvSpPr txBox="1">
            <a:spLocks noChangeArrowheads="1"/>
          </p:cNvSpPr>
          <p:nvPr/>
        </p:nvSpPr>
        <p:spPr bwMode="auto">
          <a:xfrm>
            <a:off x="395288" y="1944688"/>
            <a:ext cx="8229600" cy="3922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42840" rIns="0" bIns="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9pPr>
          </a:lstStyle>
          <a:p>
            <a:pPr hangingPunct="1">
              <a:lnSpc>
                <a:spcPct val="83000"/>
              </a:lnSpc>
              <a:spcBef>
                <a:spcPts val="638"/>
              </a:spcBef>
              <a:spcAft>
                <a:spcPts val="1425"/>
              </a:spcAft>
              <a:buClrTx/>
              <a:buFontTx/>
              <a:buNone/>
            </a:pPr>
            <a:r>
              <a:rPr lang="en-GB" altLang="en-US" sz="2000">
                <a:latin typeface="Calibri" charset="0"/>
              </a:rPr>
              <a:t>- Fabric construction and affect on the price</a:t>
            </a:r>
          </a:p>
          <a:p>
            <a:pPr hangingPunct="1">
              <a:lnSpc>
                <a:spcPct val="83000"/>
              </a:lnSpc>
              <a:spcBef>
                <a:spcPts val="638"/>
              </a:spcBef>
              <a:spcAft>
                <a:spcPts val="1425"/>
              </a:spcAft>
              <a:buClrTx/>
              <a:buFontTx/>
              <a:buNone/>
            </a:pPr>
            <a:r>
              <a:rPr lang="en-GB" altLang="en-US" sz="2000">
                <a:latin typeface="Calibri" charset="0"/>
              </a:rPr>
              <a:t>- Composition and affect on the price</a:t>
            </a:r>
          </a:p>
          <a:p>
            <a:pPr hangingPunct="1">
              <a:lnSpc>
                <a:spcPct val="83000"/>
              </a:lnSpc>
              <a:spcBef>
                <a:spcPts val="638"/>
              </a:spcBef>
              <a:spcAft>
                <a:spcPts val="1425"/>
              </a:spcAft>
              <a:buClrTx/>
              <a:buFontTx/>
              <a:buNone/>
            </a:pPr>
            <a:r>
              <a:rPr lang="en-GB" altLang="en-US" sz="2000">
                <a:latin typeface="Calibri" charset="0"/>
              </a:rPr>
              <a:t>- Colouring method and affect on the price</a:t>
            </a:r>
          </a:p>
          <a:p>
            <a:pPr hangingPunct="1">
              <a:lnSpc>
                <a:spcPct val="83000"/>
              </a:lnSpc>
              <a:spcBef>
                <a:spcPts val="638"/>
              </a:spcBef>
              <a:spcAft>
                <a:spcPts val="1425"/>
              </a:spcAft>
              <a:buClrTx/>
              <a:buFontTx/>
              <a:buNone/>
            </a:pPr>
            <a:r>
              <a:rPr lang="en-GB" altLang="en-US" sz="2000">
                <a:latin typeface="Calibri" charset="0"/>
              </a:rPr>
              <a:t>- Prints and hidden costs</a:t>
            </a:r>
          </a:p>
          <a:p>
            <a:pPr hangingPunct="1">
              <a:lnSpc>
                <a:spcPct val="83000"/>
              </a:lnSpc>
              <a:spcBef>
                <a:spcPts val="638"/>
              </a:spcBef>
              <a:spcAft>
                <a:spcPts val="1425"/>
              </a:spcAft>
              <a:buClrTx/>
              <a:buFontTx/>
              <a:buNone/>
            </a:pPr>
            <a:r>
              <a:rPr lang="en-GB" altLang="en-US" sz="2000">
                <a:latin typeface="Calibri" charset="0"/>
              </a:rPr>
              <a:t>- Reasons for minimum quantities</a:t>
            </a:r>
          </a:p>
          <a:p>
            <a:pPr hangingPunct="1">
              <a:lnSpc>
                <a:spcPct val="83000"/>
              </a:lnSpc>
              <a:spcBef>
                <a:spcPts val="638"/>
              </a:spcBef>
              <a:spcAft>
                <a:spcPts val="1425"/>
              </a:spcAft>
              <a:buClrTx/>
              <a:buFontTx/>
              <a:buNone/>
            </a:pPr>
            <a:r>
              <a:rPr lang="en-GB" altLang="en-US" sz="2000">
                <a:latin typeface="Calibri" charset="0"/>
              </a:rPr>
              <a:t>- Reducing cost of garments through fabric engineering</a:t>
            </a:r>
          </a:p>
        </p:txBody>
      </p:sp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252413" y="431800"/>
            <a:ext cx="8229600" cy="935038"/>
          </a:xfrm>
          <a:ln/>
        </p:spPr>
        <p:txBody>
          <a:bodyPr lIns="90000" tIns="45000" rIns="90000" bIns="45000" anchor="t"/>
          <a:lstStyle/>
          <a:p>
            <a:pPr hangingPunct="1">
              <a:lnSpc>
                <a:spcPct val="10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altLang="en-US" sz="2500">
                <a:latin typeface="Calibri" charset="0"/>
              </a:rPr>
              <a:t>Yarns</a:t>
            </a:r>
          </a:p>
        </p:txBody>
      </p:sp>
      <p:sp>
        <p:nvSpPr>
          <p:cNvPr id="16386" name="Text Box 2"/>
          <p:cNvSpPr txBox="1">
            <a:spLocks noChangeArrowheads="1"/>
          </p:cNvSpPr>
          <p:nvPr/>
        </p:nvSpPr>
        <p:spPr bwMode="auto">
          <a:xfrm>
            <a:off x="395288" y="1339850"/>
            <a:ext cx="489585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9pPr>
          </a:lstStyle>
          <a:p>
            <a:pPr hangingPunct="1">
              <a:lnSpc>
                <a:spcPct val="100000"/>
              </a:lnSpc>
              <a:spcBef>
                <a:spcPts val="638"/>
              </a:spcBef>
              <a:spcAft>
                <a:spcPts val="1425"/>
              </a:spcAft>
              <a:buClrTx/>
              <a:buFontTx/>
              <a:buNone/>
            </a:pPr>
            <a:r>
              <a:rPr lang="en-GB" altLang="en-US">
                <a:latin typeface="Calibri" charset="0"/>
              </a:rPr>
              <a:t>The yarn count can affect the price of a fabric</a:t>
            </a:r>
          </a:p>
          <a:p>
            <a:pPr hangingPunct="1">
              <a:lnSpc>
                <a:spcPct val="100000"/>
              </a:lnSpc>
              <a:spcBef>
                <a:spcPts val="638"/>
              </a:spcBef>
              <a:spcAft>
                <a:spcPts val="1425"/>
              </a:spcAft>
              <a:buClrTx/>
              <a:buFontTx/>
              <a:buNone/>
            </a:pPr>
            <a:endParaRPr lang="en-GB" altLang="en-US" sz="1600">
              <a:latin typeface="Calibri" charset="0"/>
            </a:endParaRPr>
          </a:p>
          <a:p>
            <a:pPr hangingPunct="1">
              <a:lnSpc>
                <a:spcPct val="100000"/>
              </a:lnSpc>
              <a:spcBef>
                <a:spcPts val="638"/>
              </a:spcBef>
              <a:spcAft>
                <a:spcPts val="1425"/>
              </a:spcAft>
              <a:buClrTx/>
              <a:buFontTx/>
              <a:buNone/>
            </a:pPr>
            <a:endParaRPr lang="en-GB" altLang="en-US" sz="1600">
              <a:latin typeface="Calibri" charset="0"/>
            </a:endParaRPr>
          </a:p>
          <a:p>
            <a:pPr hangingPunct="1">
              <a:lnSpc>
                <a:spcPct val="100000"/>
              </a:lnSpc>
              <a:spcBef>
                <a:spcPts val="638"/>
              </a:spcBef>
              <a:spcAft>
                <a:spcPts val="1425"/>
              </a:spcAft>
              <a:buClrTx/>
              <a:buFontTx/>
              <a:buNone/>
            </a:pPr>
            <a:endParaRPr lang="en-GB" altLang="en-US" sz="1600">
              <a:latin typeface="Calibri" charset="0"/>
            </a:endParaRPr>
          </a:p>
          <a:p>
            <a:pPr hangingPunct="1">
              <a:lnSpc>
                <a:spcPct val="100000"/>
              </a:lnSpc>
              <a:spcBef>
                <a:spcPts val="638"/>
              </a:spcBef>
              <a:spcAft>
                <a:spcPts val="1425"/>
              </a:spcAft>
              <a:buClrTx/>
              <a:buFontTx/>
              <a:buNone/>
            </a:pPr>
            <a:endParaRPr lang="en-GB" altLang="en-US" sz="1600">
              <a:latin typeface="Calibri" charset="0"/>
            </a:endParaRPr>
          </a:p>
        </p:txBody>
      </p:sp>
      <p:graphicFrame>
        <p:nvGraphicFramePr>
          <p:cNvPr id="16387" name="Group 3"/>
          <p:cNvGraphicFramePr>
            <a:graphicFrameLocks noGrp="1"/>
          </p:cNvGraphicFramePr>
          <p:nvPr/>
        </p:nvGraphicFramePr>
        <p:xfrm>
          <a:off x="320675" y="2519363"/>
          <a:ext cx="4991100" cy="379413"/>
        </p:xfrm>
        <a:graphic>
          <a:graphicData uri="http://schemas.openxmlformats.org/drawingml/2006/table">
            <a:tbl>
              <a:tblPr/>
              <a:tblGrid>
                <a:gridCol w="712788"/>
                <a:gridCol w="712787"/>
                <a:gridCol w="712788"/>
                <a:gridCol w="714375"/>
                <a:gridCol w="712787"/>
                <a:gridCol w="712788"/>
                <a:gridCol w="712787"/>
              </a:tblGrid>
              <a:tr h="379413">
                <a:tc>
                  <a:txBody>
                    <a:bodyPr/>
                    <a:lstStyle>
                      <a:lvl1pPr>
                        <a:spcAft>
                          <a:spcPts val="1288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500">
                          <a:solidFill>
                            <a:srgbClr val="000000"/>
                          </a:solidFill>
                          <a:latin typeface="Arial" charset="0"/>
                          <a:ea typeface="Arial Unicode MS" charset="0"/>
                          <a:cs typeface="Arial Unicode MS" charset="0"/>
                        </a:defRPr>
                      </a:lvl1pPr>
                      <a:lvl2pPr>
                        <a:spcAft>
                          <a:spcPts val="1025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100">
                          <a:solidFill>
                            <a:srgbClr val="000000"/>
                          </a:solidFill>
                          <a:latin typeface="Century Gothic" charset="0"/>
                          <a:ea typeface="Arial Unicode MS" charset="0"/>
                          <a:cs typeface="Arial Unicode MS" charset="0"/>
                        </a:defRPr>
                      </a:lvl2pPr>
                      <a:lvl3pPr>
                        <a:spcAft>
                          <a:spcPts val="775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000000"/>
                          </a:solidFill>
                          <a:latin typeface="Century Gothic" charset="0"/>
                          <a:ea typeface="Arial Unicode MS" charset="0"/>
                          <a:cs typeface="Arial Unicode MS" charset="0"/>
                        </a:defRPr>
                      </a:lvl3pPr>
                      <a:lvl4pPr>
                        <a:spcAft>
                          <a:spcPts val="463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600">
                          <a:solidFill>
                            <a:srgbClr val="000000"/>
                          </a:solidFill>
                          <a:latin typeface="Century Gothic" charset="0"/>
                          <a:ea typeface="Arial Unicode MS" charset="0"/>
                          <a:cs typeface="Arial Unicode MS" charset="0"/>
                        </a:defRPr>
                      </a:lvl4pPr>
                      <a:lvl5pPr>
                        <a:spcAft>
                          <a:spcPts val="225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600">
                          <a:solidFill>
                            <a:srgbClr val="000000"/>
                          </a:solidFill>
                          <a:latin typeface="Century Gothic" charset="0"/>
                          <a:ea typeface="Arial Unicode MS" charset="0"/>
                          <a:cs typeface="Arial Unicode MS" charset="0"/>
                        </a:defRPr>
                      </a:lvl5pPr>
                      <a:lvl6pPr marL="25146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25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600">
                          <a:solidFill>
                            <a:srgbClr val="000000"/>
                          </a:solidFill>
                          <a:latin typeface="Century Gothic" charset="0"/>
                          <a:ea typeface="Arial Unicode MS" charset="0"/>
                          <a:cs typeface="Arial Unicode MS" charset="0"/>
                        </a:defRPr>
                      </a:lvl6pPr>
                      <a:lvl7pPr marL="29718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25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600">
                          <a:solidFill>
                            <a:srgbClr val="000000"/>
                          </a:solidFill>
                          <a:latin typeface="Century Gothic" charset="0"/>
                          <a:ea typeface="Arial Unicode MS" charset="0"/>
                          <a:cs typeface="Arial Unicode MS" charset="0"/>
                        </a:defRPr>
                      </a:lvl7pPr>
                      <a:lvl8pPr marL="34290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25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600">
                          <a:solidFill>
                            <a:srgbClr val="000000"/>
                          </a:solidFill>
                          <a:latin typeface="Century Gothic" charset="0"/>
                          <a:ea typeface="Arial Unicode MS" charset="0"/>
                          <a:cs typeface="Arial Unicode MS" charset="0"/>
                        </a:defRPr>
                      </a:lvl8pPr>
                      <a:lvl9pPr marL="38862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25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600">
                          <a:solidFill>
                            <a:srgbClr val="000000"/>
                          </a:solidFill>
                          <a:latin typeface="Century Gothic" charset="0"/>
                          <a:ea typeface="Arial Unicode MS" charset="0"/>
                          <a:cs typeface="Arial Unicode MS" charset="0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8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en-GB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entury Gothic" charset="0"/>
                          <a:ea typeface="Arial Unicode MS" charset="0"/>
                          <a:cs typeface="Arial Unicode MS" charset="0"/>
                        </a:rPr>
                        <a:t>1/10</a:t>
                      </a:r>
                    </a:p>
                  </a:txBody>
                  <a:tcPr marT="114516" horzOverflow="overflow">
                    <a:lnL w="115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5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5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7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>
                      <a:lvl1pPr>
                        <a:spcAft>
                          <a:spcPts val="1288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500">
                          <a:solidFill>
                            <a:srgbClr val="000000"/>
                          </a:solidFill>
                          <a:latin typeface="Arial" charset="0"/>
                          <a:ea typeface="Arial Unicode MS" charset="0"/>
                          <a:cs typeface="Arial Unicode MS" charset="0"/>
                        </a:defRPr>
                      </a:lvl1pPr>
                      <a:lvl2pPr>
                        <a:spcAft>
                          <a:spcPts val="1025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100">
                          <a:solidFill>
                            <a:srgbClr val="000000"/>
                          </a:solidFill>
                          <a:latin typeface="Century Gothic" charset="0"/>
                          <a:ea typeface="Arial Unicode MS" charset="0"/>
                          <a:cs typeface="Arial Unicode MS" charset="0"/>
                        </a:defRPr>
                      </a:lvl2pPr>
                      <a:lvl3pPr>
                        <a:spcAft>
                          <a:spcPts val="775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000000"/>
                          </a:solidFill>
                          <a:latin typeface="Century Gothic" charset="0"/>
                          <a:ea typeface="Arial Unicode MS" charset="0"/>
                          <a:cs typeface="Arial Unicode MS" charset="0"/>
                        </a:defRPr>
                      </a:lvl3pPr>
                      <a:lvl4pPr>
                        <a:spcAft>
                          <a:spcPts val="463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600">
                          <a:solidFill>
                            <a:srgbClr val="000000"/>
                          </a:solidFill>
                          <a:latin typeface="Century Gothic" charset="0"/>
                          <a:ea typeface="Arial Unicode MS" charset="0"/>
                          <a:cs typeface="Arial Unicode MS" charset="0"/>
                        </a:defRPr>
                      </a:lvl4pPr>
                      <a:lvl5pPr>
                        <a:spcAft>
                          <a:spcPts val="225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600">
                          <a:solidFill>
                            <a:srgbClr val="000000"/>
                          </a:solidFill>
                          <a:latin typeface="Century Gothic" charset="0"/>
                          <a:ea typeface="Arial Unicode MS" charset="0"/>
                          <a:cs typeface="Arial Unicode MS" charset="0"/>
                        </a:defRPr>
                      </a:lvl5pPr>
                      <a:lvl6pPr marL="25146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25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600">
                          <a:solidFill>
                            <a:srgbClr val="000000"/>
                          </a:solidFill>
                          <a:latin typeface="Century Gothic" charset="0"/>
                          <a:ea typeface="Arial Unicode MS" charset="0"/>
                          <a:cs typeface="Arial Unicode MS" charset="0"/>
                        </a:defRPr>
                      </a:lvl6pPr>
                      <a:lvl7pPr marL="29718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25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600">
                          <a:solidFill>
                            <a:srgbClr val="000000"/>
                          </a:solidFill>
                          <a:latin typeface="Century Gothic" charset="0"/>
                          <a:ea typeface="Arial Unicode MS" charset="0"/>
                          <a:cs typeface="Arial Unicode MS" charset="0"/>
                        </a:defRPr>
                      </a:lvl7pPr>
                      <a:lvl8pPr marL="34290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25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600">
                          <a:solidFill>
                            <a:srgbClr val="000000"/>
                          </a:solidFill>
                          <a:latin typeface="Century Gothic" charset="0"/>
                          <a:ea typeface="Arial Unicode MS" charset="0"/>
                          <a:cs typeface="Arial Unicode MS" charset="0"/>
                        </a:defRPr>
                      </a:lvl8pPr>
                      <a:lvl9pPr marL="38862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25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600">
                          <a:solidFill>
                            <a:srgbClr val="000000"/>
                          </a:solidFill>
                          <a:latin typeface="Century Gothic" charset="0"/>
                          <a:ea typeface="Arial Unicode MS" charset="0"/>
                          <a:cs typeface="Arial Unicode MS" charset="0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8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en-GB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entury Gothic" charset="0"/>
                          <a:ea typeface="Arial Unicode MS" charset="0"/>
                          <a:cs typeface="Arial Unicode MS" charset="0"/>
                        </a:rPr>
                        <a:t>1/24</a:t>
                      </a:r>
                    </a:p>
                  </a:txBody>
                  <a:tcPr marT="114516" horzOverflow="overflow">
                    <a:lnL w="115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5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5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7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>
                      <a:lvl1pPr>
                        <a:spcAft>
                          <a:spcPts val="1288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500">
                          <a:solidFill>
                            <a:srgbClr val="000000"/>
                          </a:solidFill>
                          <a:latin typeface="Arial" charset="0"/>
                          <a:ea typeface="Arial Unicode MS" charset="0"/>
                          <a:cs typeface="Arial Unicode MS" charset="0"/>
                        </a:defRPr>
                      </a:lvl1pPr>
                      <a:lvl2pPr>
                        <a:spcAft>
                          <a:spcPts val="1025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100">
                          <a:solidFill>
                            <a:srgbClr val="000000"/>
                          </a:solidFill>
                          <a:latin typeface="Century Gothic" charset="0"/>
                          <a:ea typeface="Arial Unicode MS" charset="0"/>
                          <a:cs typeface="Arial Unicode MS" charset="0"/>
                        </a:defRPr>
                      </a:lvl2pPr>
                      <a:lvl3pPr>
                        <a:spcAft>
                          <a:spcPts val="775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000000"/>
                          </a:solidFill>
                          <a:latin typeface="Century Gothic" charset="0"/>
                          <a:ea typeface="Arial Unicode MS" charset="0"/>
                          <a:cs typeface="Arial Unicode MS" charset="0"/>
                        </a:defRPr>
                      </a:lvl3pPr>
                      <a:lvl4pPr>
                        <a:spcAft>
                          <a:spcPts val="463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600">
                          <a:solidFill>
                            <a:srgbClr val="000000"/>
                          </a:solidFill>
                          <a:latin typeface="Century Gothic" charset="0"/>
                          <a:ea typeface="Arial Unicode MS" charset="0"/>
                          <a:cs typeface="Arial Unicode MS" charset="0"/>
                        </a:defRPr>
                      </a:lvl4pPr>
                      <a:lvl5pPr>
                        <a:spcAft>
                          <a:spcPts val="225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600">
                          <a:solidFill>
                            <a:srgbClr val="000000"/>
                          </a:solidFill>
                          <a:latin typeface="Century Gothic" charset="0"/>
                          <a:ea typeface="Arial Unicode MS" charset="0"/>
                          <a:cs typeface="Arial Unicode MS" charset="0"/>
                        </a:defRPr>
                      </a:lvl5pPr>
                      <a:lvl6pPr marL="25146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25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600">
                          <a:solidFill>
                            <a:srgbClr val="000000"/>
                          </a:solidFill>
                          <a:latin typeface="Century Gothic" charset="0"/>
                          <a:ea typeface="Arial Unicode MS" charset="0"/>
                          <a:cs typeface="Arial Unicode MS" charset="0"/>
                        </a:defRPr>
                      </a:lvl6pPr>
                      <a:lvl7pPr marL="29718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25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600">
                          <a:solidFill>
                            <a:srgbClr val="000000"/>
                          </a:solidFill>
                          <a:latin typeface="Century Gothic" charset="0"/>
                          <a:ea typeface="Arial Unicode MS" charset="0"/>
                          <a:cs typeface="Arial Unicode MS" charset="0"/>
                        </a:defRPr>
                      </a:lvl7pPr>
                      <a:lvl8pPr marL="34290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25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600">
                          <a:solidFill>
                            <a:srgbClr val="000000"/>
                          </a:solidFill>
                          <a:latin typeface="Century Gothic" charset="0"/>
                          <a:ea typeface="Arial Unicode MS" charset="0"/>
                          <a:cs typeface="Arial Unicode MS" charset="0"/>
                        </a:defRPr>
                      </a:lvl8pPr>
                      <a:lvl9pPr marL="38862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25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600">
                          <a:solidFill>
                            <a:srgbClr val="000000"/>
                          </a:solidFill>
                          <a:latin typeface="Century Gothic" charset="0"/>
                          <a:ea typeface="Arial Unicode MS" charset="0"/>
                          <a:cs typeface="Arial Unicode MS" charset="0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8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en-GB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entury Gothic" charset="0"/>
                          <a:ea typeface="Arial Unicode MS" charset="0"/>
                          <a:cs typeface="Arial Unicode MS" charset="0"/>
                        </a:rPr>
                        <a:t>1/30</a:t>
                      </a:r>
                    </a:p>
                  </a:txBody>
                  <a:tcPr marT="114516" horzOverflow="overflow">
                    <a:lnL w="115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5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5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7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>
                      <a:lvl1pPr>
                        <a:spcAft>
                          <a:spcPts val="1288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500">
                          <a:solidFill>
                            <a:srgbClr val="000000"/>
                          </a:solidFill>
                          <a:latin typeface="Arial" charset="0"/>
                          <a:ea typeface="Arial Unicode MS" charset="0"/>
                          <a:cs typeface="Arial Unicode MS" charset="0"/>
                        </a:defRPr>
                      </a:lvl1pPr>
                      <a:lvl2pPr>
                        <a:spcAft>
                          <a:spcPts val="1025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100">
                          <a:solidFill>
                            <a:srgbClr val="000000"/>
                          </a:solidFill>
                          <a:latin typeface="Century Gothic" charset="0"/>
                          <a:ea typeface="Arial Unicode MS" charset="0"/>
                          <a:cs typeface="Arial Unicode MS" charset="0"/>
                        </a:defRPr>
                      </a:lvl2pPr>
                      <a:lvl3pPr>
                        <a:spcAft>
                          <a:spcPts val="775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000000"/>
                          </a:solidFill>
                          <a:latin typeface="Century Gothic" charset="0"/>
                          <a:ea typeface="Arial Unicode MS" charset="0"/>
                          <a:cs typeface="Arial Unicode MS" charset="0"/>
                        </a:defRPr>
                      </a:lvl3pPr>
                      <a:lvl4pPr>
                        <a:spcAft>
                          <a:spcPts val="463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600">
                          <a:solidFill>
                            <a:srgbClr val="000000"/>
                          </a:solidFill>
                          <a:latin typeface="Century Gothic" charset="0"/>
                          <a:ea typeface="Arial Unicode MS" charset="0"/>
                          <a:cs typeface="Arial Unicode MS" charset="0"/>
                        </a:defRPr>
                      </a:lvl4pPr>
                      <a:lvl5pPr>
                        <a:spcAft>
                          <a:spcPts val="225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600">
                          <a:solidFill>
                            <a:srgbClr val="000000"/>
                          </a:solidFill>
                          <a:latin typeface="Century Gothic" charset="0"/>
                          <a:ea typeface="Arial Unicode MS" charset="0"/>
                          <a:cs typeface="Arial Unicode MS" charset="0"/>
                        </a:defRPr>
                      </a:lvl5pPr>
                      <a:lvl6pPr marL="25146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25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600">
                          <a:solidFill>
                            <a:srgbClr val="000000"/>
                          </a:solidFill>
                          <a:latin typeface="Century Gothic" charset="0"/>
                          <a:ea typeface="Arial Unicode MS" charset="0"/>
                          <a:cs typeface="Arial Unicode MS" charset="0"/>
                        </a:defRPr>
                      </a:lvl6pPr>
                      <a:lvl7pPr marL="29718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25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600">
                          <a:solidFill>
                            <a:srgbClr val="000000"/>
                          </a:solidFill>
                          <a:latin typeface="Century Gothic" charset="0"/>
                          <a:ea typeface="Arial Unicode MS" charset="0"/>
                          <a:cs typeface="Arial Unicode MS" charset="0"/>
                        </a:defRPr>
                      </a:lvl7pPr>
                      <a:lvl8pPr marL="34290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25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600">
                          <a:solidFill>
                            <a:srgbClr val="000000"/>
                          </a:solidFill>
                          <a:latin typeface="Century Gothic" charset="0"/>
                          <a:ea typeface="Arial Unicode MS" charset="0"/>
                          <a:cs typeface="Arial Unicode MS" charset="0"/>
                        </a:defRPr>
                      </a:lvl8pPr>
                      <a:lvl9pPr marL="38862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25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600">
                          <a:solidFill>
                            <a:srgbClr val="000000"/>
                          </a:solidFill>
                          <a:latin typeface="Century Gothic" charset="0"/>
                          <a:ea typeface="Arial Unicode MS" charset="0"/>
                          <a:cs typeface="Arial Unicode MS" charset="0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8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en-GB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entury Gothic" charset="0"/>
                          <a:ea typeface="Arial Unicode MS" charset="0"/>
                          <a:cs typeface="Arial Unicode MS" charset="0"/>
                        </a:rPr>
                        <a:t>1/40</a:t>
                      </a:r>
                    </a:p>
                  </a:txBody>
                  <a:tcPr marT="114516" horzOverflow="overflow">
                    <a:lnL w="115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5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5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7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>
                      <a:lvl1pPr>
                        <a:spcAft>
                          <a:spcPts val="1288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500">
                          <a:solidFill>
                            <a:srgbClr val="000000"/>
                          </a:solidFill>
                          <a:latin typeface="Arial" charset="0"/>
                          <a:ea typeface="Arial Unicode MS" charset="0"/>
                          <a:cs typeface="Arial Unicode MS" charset="0"/>
                        </a:defRPr>
                      </a:lvl1pPr>
                      <a:lvl2pPr>
                        <a:spcAft>
                          <a:spcPts val="1025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100">
                          <a:solidFill>
                            <a:srgbClr val="000000"/>
                          </a:solidFill>
                          <a:latin typeface="Century Gothic" charset="0"/>
                          <a:ea typeface="Arial Unicode MS" charset="0"/>
                          <a:cs typeface="Arial Unicode MS" charset="0"/>
                        </a:defRPr>
                      </a:lvl2pPr>
                      <a:lvl3pPr>
                        <a:spcAft>
                          <a:spcPts val="775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000000"/>
                          </a:solidFill>
                          <a:latin typeface="Century Gothic" charset="0"/>
                          <a:ea typeface="Arial Unicode MS" charset="0"/>
                          <a:cs typeface="Arial Unicode MS" charset="0"/>
                        </a:defRPr>
                      </a:lvl3pPr>
                      <a:lvl4pPr>
                        <a:spcAft>
                          <a:spcPts val="463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600">
                          <a:solidFill>
                            <a:srgbClr val="000000"/>
                          </a:solidFill>
                          <a:latin typeface="Century Gothic" charset="0"/>
                          <a:ea typeface="Arial Unicode MS" charset="0"/>
                          <a:cs typeface="Arial Unicode MS" charset="0"/>
                        </a:defRPr>
                      </a:lvl4pPr>
                      <a:lvl5pPr>
                        <a:spcAft>
                          <a:spcPts val="225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600">
                          <a:solidFill>
                            <a:srgbClr val="000000"/>
                          </a:solidFill>
                          <a:latin typeface="Century Gothic" charset="0"/>
                          <a:ea typeface="Arial Unicode MS" charset="0"/>
                          <a:cs typeface="Arial Unicode MS" charset="0"/>
                        </a:defRPr>
                      </a:lvl5pPr>
                      <a:lvl6pPr marL="25146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25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600">
                          <a:solidFill>
                            <a:srgbClr val="000000"/>
                          </a:solidFill>
                          <a:latin typeface="Century Gothic" charset="0"/>
                          <a:ea typeface="Arial Unicode MS" charset="0"/>
                          <a:cs typeface="Arial Unicode MS" charset="0"/>
                        </a:defRPr>
                      </a:lvl6pPr>
                      <a:lvl7pPr marL="29718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25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600">
                          <a:solidFill>
                            <a:srgbClr val="000000"/>
                          </a:solidFill>
                          <a:latin typeface="Century Gothic" charset="0"/>
                          <a:ea typeface="Arial Unicode MS" charset="0"/>
                          <a:cs typeface="Arial Unicode MS" charset="0"/>
                        </a:defRPr>
                      </a:lvl7pPr>
                      <a:lvl8pPr marL="34290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25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600">
                          <a:solidFill>
                            <a:srgbClr val="000000"/>
                          </a:solidFill>
                          <a:latin typeface="Century Gothic" charset="0"/>
                          <a:ea typeface="Arial Unicode MS" charset="0"/>
                          <a:cs typeface="Arial Unicode MS" charset="0"/>
                        </a:defRPr>
                      </a:lvl8pPr>
                      <a:lvl9pPr marL="38862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25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600">
                          <a:solidFill>
                            <a:srgbClr val="000000"/>
                          </a:solidFill>
                          <a:latin typeface="Century Gothic" charset="0"/>
                          <a:ea typeface="Arial Unicode MS" charset="0"/>
                          <a:cs typeface="Arial Unicode MS" charset="0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8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en-GB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entury Gothic" charset="0"/>
                          <a:ea typeface="Arial Unicode MS" charset="0"/>
                          <a:cs typeface="Arial Unicode MS" charset="0"/>
                        </a:rPr>
                        <a:t>1/50</a:t>
                      </a:r>
                    </a:p>
                  </a:txBody>
                  <a:tcPr marT="114516" horzOverflow="overflow">
                    <a:lnL w="115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5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5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7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>
                      <a:lvl1pPr>
                        <a:spcAft>
                          <a:spcPts val="1288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500">
                          <a:solidFill>
                            <a:srgbClr val="000000"/>
                          </a:solidFill>
                          <a:latin typeface="Arial" charset="0"/>
                          <a:ea typeface="Arial Unicode MS" charset="0"/>
                          <a:cs typeface="Arial Unicode MS" charset="0"/>
                        </a:defRPr>
                      </a:lvl1pPr>
                      <a:lvl2pPr>
                        <a:spcAft>
                          <a:spcPts val="1025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100">
                          <a:solidFill>
                            <a:srgbClr val="000000"/>
                          </a:solidFill>
                          <a:latin typeface="Century Gothic" charset="0"/>
                          <a:ea typeface="Arial Unicode MS" charset="0"/>
                          <a:cs typeface="Arial Unicode MS" charset="0"/>
                        </a:defRPr>
                      </a:lvl2pPr>
                      <a:lvl3pPr>
                        <a:spcAft>
                          <a:spcPts val="775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000000"/>
                          </a:solidFill>
                          <a:latin typeface="Century Gothic" charset="0"/>
                          <a:ea typeface="Arial Unicode MS" charset="0"/>
                          <a:cs typeface="Arial Unicode MS" charset="0"/>
                        </a:defRPr>
                      </a:lvl3pPr>
                      <a:lvl4pPr>
                        <a:spcAft>
                          <a:spcPts val="463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600">
                          <a:solidFill>
                            <a:srgbClr val="000000"/>
                          </a:solidFill>
                          <a:latin typeface="Century Gothic" charset="0"/>
                          <a:ea typeface="Arial Unicode MS" charset="0"/>
                          <a:cs typeface="Arial Unicode MS" charset="0"/>
                        </a:defRPr>
                      </a:lvl4pPr>
                      <a:lvl5pPr>
                        <a:spcAft>
                          <a:spcPts val="225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600">
                          <a:solidFill>
                            <a:srgbClr val="000000"/>
                          </a:solidFill>
                          <a:latin typeface="Century Gothic" charset="0"/>
                          <a:ea typeface="Arial Unicode MS" charset="0"/>
                          <a:cs typeface="Arial Unicode MS" charset="0"/>
                        </a:defRPr>
                      </a:lvl5pPr>
                      <a:lvl6pPr marL="25146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25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600">
                          <a:solidFill>
                            <a:srgbClr val="000000"/>
                          </a:solidFill>
                          <a:latin typeface="Century Gothic" charset="0"/>
                          <a:ea typeface="Arial Unicode MS" charset="0"/>
                          <a:cs typeface="Arial Unicode MS" charset="0"/>
                        </a:defRPr>
                      </a:lvl6pPr>
                      <a:lvl7pPr marL="29718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25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600">
                          <a:solidFill>
                            <a:srgbClr val="000000"/>
                          </a:solidFill>
                          <a:latin typeface="Century Gothic" charset="0"/>
                          <a:ea typeface="Arial Unicode MS" charset="0"/>
                          <a:cs typeface="Arial Unicode MS" charset="0"/>
                        </a:defRPr>
                      </a:lvl7pPr>
                      <a:lvl8pPr marL="34290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25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600">
                          <a:solidFill>
                            <a:srgbClr val="000000"/>
                          </a:solidFill>
                          <a:latin typeface="Century Gothic" charset="0"/>
                          <a:ea typeface="Arial Unicode MS" charset="0"/>
                          <a:cs typeface="Arial Unicode MS" charset="0"/>
                        </a:defRPr>
                      </a:lvl8pPr>
                      <a:lvl9pPr marL="38862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25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600">
                          <a:solidFill>
                            <a:srgbClr val="000000"/>
                          </a:solidFill>
                          <a:latin typeface="Century Gothic" charset="0"/>
                          <a:ea typeface="Arial Unicode MS" charset="0"/>
                          <a:cs typeface="Arial Unicode MS" charset="0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8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en-GB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entury Gothic" charset="0"/>
                          <a:ea typeface="Arial Unicode MS" charset="0"/>
                          <a:cs typeface="Arial Unicode MS" charset="0"/>
                        </a:rPr>
                        <a:t>2/80</a:t>
                      </a:r>
                    </a:p>
                  </a:txBody>
                  <a:tcPr marT="114516" horzOverflow="overflow">
                    <a:lnL w="115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5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5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7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>
                      <a:lvl1pPr>
                        <a:spcAft>
                          <a:spcPts val="1288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500">
                          <a:solidFill>
                            <a:srgbClr val="000000"/>
                          </a:solidFill>
                          <a:latin typeface="Arial" charset="0"/>
                          <a:ea typeface="Arial Unicode MS" charset="0"/>
                          <a:cs typeface="Arial Unicode MS" charset="0"/>
                        </a:defRPr>
                      </a:lvl1pPr>
                      <a:lvl2pPr>
                        <a:spcAft>
                          <a:spcPts val="1025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100">
                          <a:solidFill>
                            <a:srgbClr val="000000"/>
                          </a:solidFill>
                          <a:latin typeface="Century Gothic" charset="0"/>
                          <a:ea typeface="Arial Unicode MS" charset="0"/>
                          <a:cs typeface="Arial Unicode MS" charset="0"/>
                        </a:defRPr>
                      </a:lvl2pPr>
                      <a:lvl3pPr>
                        <a:spcAft>
                          <a:spcPts val="775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000000"/>
                          </a:solidFill>
                          <a:latin typeface="Century Gothic" charset="0"/>
                          <a:ea typeface="Arial Unicode MS" charset="0"/>
                          <a:cs typeface="Arial Unicode MS" charset="0"/>
                        </a:defRPr>
                      </a:lvl3pPr>
                      <a:lvl4pPr>
                        <a:spcAft>
                          <a:spcPts val="463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600">
                          <a:solidFill>
                            <a:srgbClr val="000000"/>
                          </a:solidFill>
                          <a:latin typeface="Century Gothic" charset="0"/>
                          <a:ea typeface="Arial Unicode MS" charset="0"/>
                          <a:cs typeface="Arial Unicode MS" charset="0"/>
                        </a:defRPr>
                      </a:lvl4pPr>
                      <a:lvl5pPr>
                        <a:spcAft>
                          <a:spcPts val="225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600">
                          <a:solidFill>
                            <a:srgbClr val="000000"/>
                          </a:solidFill>
                          <a:latin typeface="Century Gothic" charset="0"/>
                          <a:ea typeface="Arial Unicode MS" charset="0"/>
                          <a:cs typeface="Arial Unicode MS" charset="0"/>
                        </a:defRPr>
                      </a:lvl5pPr>
                      <a:lvl6pPr marL="25146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25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600">
                          <a:solidFill>
                            <a:srgbClr val="000000"/>
                          </a:solidFill>
                          <a:latin typeface="Century Gothic" charset="0"/>
                          <a:ea typeface="Arial Unicode MS" charset="0"/>
                          <a:cs typeface="Arial Unicode MS" charset="0"/>
                        </a:defRPr>
                      </a:lvl6pPr>
                      <a:lvl7pPr marL="29718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25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600">
                          <a:solidFill>
                            <a:srgbClr val="000000"/>
                          </a:solidFill>
                          <a:latin typeface="Century Gothic" charset="0"/>
                          <a:ea typeface="Arial Unicode MS" charset="0"/>
                          <a:cs typeface="Arial Unicode MS" charset="0"/>
                        </a:defRPr>
                      </a:lvl7pPr>
                      <a:lvl8pPr marL="34290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25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600">
                          <a:solidFill>
                            <a:srgbClr val="000000"/>
                          </a:solidFill>
                          <a:latin typeface="Century Gothic" charset="0"/>
                          <a:ea typeface="Arial Unicode MS" charset="0"/>
                          <a:cs typeface="Arial Unicode MS" charset="0"/>
                        </a:defRPr>
                      </a:lvl8pPr>
                      <a:lvl9pPr marL="38862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25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600">
                          <a:solidFill>
                            <a:srgbClr val="000000"/>
                          </a:solidFill>
                          <a:latin typeface="Century Gothic" charset="0"/>
                          <a:ea typeface="Arial Unicode MS" charset="0"/>
                          <a:cs typeface="Arial Unicode MS" charset="0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8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en-GB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entury Gothic" charset="0"/>
                          <a:ea typeface="Arial Unicode MS" charset="0"/>
                          <a:cs typeface="Arial Unicode MS" charset="0"/>
                        </a:rPr>
                        <a:t>2/100</a:t>
                      </a:r>
                    </a:p>
                  </a:txBody>
                  <a:tcPr marT="114516" horzOverflow="overflow">
                    <a:lnL w="115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5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5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7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6417" name="Group 33"/>
          <p:cNvGraphicFramePr>
            <a:graphicFrameLocks noGrp="1"/>
          </p:cNvGraphicFramePr>
          <p:nvPr/>
        </p:nvGraphicFramePr>
        <p:xfrm>
          <a:off x="395288" y="4076700"/>
          <a:ext cx="4991100" cy="379413"/>
        </p:xfrm>
        <a:graphic>
          <a:graphicData uri="http://schemas.openxmlformats.org/drawingml/2006/table">
            <a:tbl>
              <a:tblPr/>
              <a:tblGrid>
                <a:gridCol w="712787"/>
                <a:gridCol w="712788"/>
                <a:gridCol w="712787"/>
                <a:gridCol w="714375"/>
                <a:gridCol w="712788"/>
                <a:gridCol w="712787"/>
                <a:gridCol w="712788"/>
              </a:tblGrid>
              <a:tr h="379413">
                <a:tc>
                  <a:txBody>
                    <a:bodyPr/>
                    <a:lstStyle>
                      <a:lvl1pPr>
                        <a:spcAft>
                          <a:spcPts val="1288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500">
                          <a:solidFill>
                            <a:srgbClr val="000000"/>
                          </a:solidFill>
                          <a:latin typeface="Arial" charset="0"/>
                          <a:ea typeface="Arial Unicode MS" charset="0"/>
                          <a:cs typeface="Arial Unicode MS" charset="0"/>
                        </a:defRPr>
                      </a:lvl1pPr>
                      <a:lvl2pPr>
                        <a:spcAft>
                          <a:spcPts val="1025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100">
                          <a:solidFill>
                            <a:srgbClr val="000000"/>
                          </a:solidFill>
                          <a:latin typeface="Century Gothic" charset="0"/>
                          <a:ea typeface="Arial Unicode MS" charset="0"/>
                          <a:cs typeface="Arial Unicode MS" charset="0"/>
                        </a:defRPr>
                      </a:lvl2pPr>
                      <a:lvl3pPr>
                        <a:spcAft>
                          <a:spcPts val="775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000000"/>
                          </a:solidFill>
                          <a:latin typeface="Century Gothic" charset="0"/>
                          <a:ea typeface="Arial Unicode MS" charset="0"/>
                          <a:cs typeface="Arial Unicode MS" charset="0"/>
                        </a:defRPr>
                      </a:lvl3pPr>
                      <a:lvl4pPr>
                        <a:spcAft>
                          <a:spcPts val="463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600">
                          <a:solidFill>
                            <a:srgbClr val="000000"/>
                          </a:solidFill>
                          <a:latin typeface="Century Gothic" charset="0"/>
                          <a:ea typeface="Arial Unicode MS" charset="0"/>
                          <a:cs typeface="Arial Unicode MS" charset="0"/>
                        </a:defRPr>
                      </a:lvl4pPr>
                      <a:lvl5pPr>
                        <a:spcAft>
                          <a:spcPts val="225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600">
                          <a:solidFill>
                            <a:srgbClr val="000000"/>
                          </a:solidFill>
                          <a:latin typeface="Century Gothic" charset="0"/>
                          <a:ea typeface="Arial Unicode MS" charset="0"/>
                          <a:cs typeface="Arial Unicode MS" charset="0"/>
                        </a:defRPr>
                      </a:lvl5pPr>
                      <a:lvl6pPr marL="25146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25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600">
                          <a:solidFill>
                            <a:srgbClr val="000000"/>
                          </a:solidFill>
                          <a:latin typeface="Century Gothic" charset="0"/>
                          <a:ea typeface="Arial Unicode MS" charset="0"/>
                          <a:cs typeface="Arial Unicode MS" charset="0"/>
                        </a:defRPr>
                      </a:lvl6pPr>
                      <a:lvl7pPr marL="29718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25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600">
                          <a:solidFill>
                            <a:srgbClr val="000000"/>
                          </a:solidFill>
                          <a:latin typeface="Century Gothic" charset="0"/>
                          <a:ea typeface="Arial Unicode MS" charset="0"/>
                          <a:cs typeface="Arial Unicode MS" charset="0"/>
                        </a:defRPr>
                      </a:lvl7pPr>
                      <a:lvl8pPr marL="34290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25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600">
                          <a:solidFill>
                            <a:srgbClr val="000000"/>
                          </a:solidFill>
                          <a:latin typeface="Century Gothic" charset="0"/>
                          <a:ea typeface="Arial Unicode MS" charset="0"/>
                          <a:cs typeface="Arial Unicode MS" charset="0"/>
                        </a:defRPr>
                      </a:lvl8pPr>
                      <a:lvl9pPr marL="38862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25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600">
                          <a:solidFill>
                            <a:srgbClr val="000000"/>
                          </a:solidFill>
                          <a:latin typeface="Century Gothic" charset="0"/>
                          <a:ea typeface="Arial Unicode MS" charset="0"/>
                          <a:cs typeface="Arial Unicode MS" charset="0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8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en-GB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entury Gothic" charset="0"/>
                          <a:ea typeface="Arial Unicode MS" charset="0"/>
                          <a:cs typeface="Arial Unicode MS" charset="0"/>
                        </a:rPr>
                        <a:t>250D</a:t>
                      </a:r>
                    </a:p>
                  </a:txBody>
                  <a:tcPr marT="114516" horzOverflow="overflow">
                    <a:lnL w="115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5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5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7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>
                      <a:lvl1pPr>
                        <a:spcAft>
                          <a:spcPts val="1288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500">
                          <a:solidFill>
                            <a:srgbClr val="000000"/>
                          </a:solidFill>
                          <a:latin typeface="Arial" charset="0"/>
                          <a:ea typeface="Arial Unicode MS" charset="0"/>
                          <a:cs typeface="Arial Unicode MS" charset="0"/>
                        </a:defRPr>
                      </a:lvl1pPr>
                      <a:lvl2pPr>
                        <a:spcAft>
                          <a:spcPts val="1025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100">
                          <a:solidFill>
                            <a:srgbClr val="000000"/>
                          </a:solidFill>
                          <a:latin typeface="Century Gothic" charset="0"/>
                          <a:ea typeface="Arial Unicode MS" charset="0"/>
                          <a:cs typeface="Arial Unicode MS" charset="0"/>
                        </a:defRPr>
                      </a:lvl2pPr>
                      <a:lvl3pPr>
                        <a:spcAft>
                          <a:spcPts val="775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000000"/>
                          </a:solidFill>
                          <a:latin typeface="Century Gothic" charset="0"/>
                          <a:ea typeface="Arial Unicode MS" charset="0"/>
                          <a:cs typeface="Arial Unicode MS" charset="0"/>
                        </a:defRPr>
                      </a:lvl3pPr>
                      <a:lvl4pPr>
                        <a:spcAft>
                          <a:spcPts val="463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600">
                          <a:solidFill>
                            <a:srgbClr val="000000"/>
                          </a:solidFill>
                          <a:latin typeface="Century Gothic" charset="0"/>
                          <a:ea typeface="Arial Unicode MS" charset="0"/>
                          <a:cs typeface="Arial Unicode MS" charset="0"/>
                        </a:defRPr>
                      </a:lvl4pPr>
                      <a:lvl5pPr>
                        <a:spcAft>
                          <a:spcPts val="225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600">
                          <a:solidFill>
                            <a:srgbClr val="000000"/>
                          </a:solidFill>
                          <a:latin typeface="Century Gothic" charset="0"/>
                          <a:ea typeface="Arial Unicode MS" charset="0"/>
                          <a:cs typeface="Arial Unicode MS" charset="0"/>
                        </a:defRPr>
                      </a:lvl5pPr>
                      <a:lvl6pPr marL="25146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25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600">
                          <a:solidFill>
                            <a:srgbClr val="000000"/>
                          </a:solidFill>
                          <a:latin typeface="Century Gothic" charset="0"/>
                          <a:ea typeface="Arial Unicode MS" charset="0"/>
                          <a:cs typeface="Arial Unicode MS" charset="0"/>
                        </a:defRPr>
                      </a:lvl6pPr>
                      <a:lvl7pPr marL="29718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25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600">
                          <a:solidFill>
                            <a:srgbClr val="000000"/>
                          </a:solidFill>
                          <a:latin typeface="Century Gothic" charset="0"/>
                          <a:ea typeface="Arial Unicode MS" charset="0"/>
                          <a:cs typeface="Arial Unicode MS" charset="0"/>
                        </a:defRPr>
                      </a:lvl7pPr>
                      <a:lvl8pPr marL="34290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25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600">
                          <a:solidFill>
                            <a:srgbClr val="000000"/>
                          </a:solidFill>
                          <a:latin typeface="Century Gothic" charset="0"/>
                          <a:ea typeface="Arial Unicode MS" charset="0"/>
                          <a:cs typeface="Arial Unicode MS" charset="0"/>
                        </a:defRPr>
                      </a:lvl8pPr>
                      <a:lvl9pPr marL="38862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25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600">
                          <a:solidFill>
                            <a:srgbClr val="000000"/>
                          </a:solidFill>
                          <a:latin typeface="Century Gothic" charset="0"/>
                          <a:ea typeface="Arial Unicode MS" charset="0"/>
                          <a:cs typeface="Arial Unicode MS" charset="0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8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en-GB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entury Gothic" charset="0"/>
                          <a:ea typeface="Arial Unicode MS" charset="0"/>
                          <a:cs typeface="Arial Unicode MS" charset="0"/>
                        </a:rPr>
                        <a:t>200D</a:t>
                      </a:r>
                    </a:p>
                  </a:txBody>
                  <a:tcPr marT="114516" horzOverflow="overflow">
                    <a:lnL w="115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5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5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7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>
                      <a:lvl1pPr>
                        <a:spcAft>
                          <a:spcPts val="1288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500">
                          <a:solidFill>
                            <a:srgbClr val="000000"/>
                          </a:solidFill>
                          <a:latin typeface="Arial" charset="0"/>
                          <a:ea typeface="Arial Unicode MS" charset="0"/>
                          <a:cs typeface="Arial Unicode MS" charset="0"/>
                        </a:defRPr>
                      </a:lvl1pPr>
                      <a:lvl2pPr>
                        <a:spcAft>
                          <a:spcPts val="1025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100">
                          <a:solidFill>
                            <a:srgbClr val="000000"/>
                          </a:solidFill>
                          <a:latin typeface="Century Gothic" charset="0"/>
                          <a:ea typeface="Arial Unicode MS" charset="0"/>
                          <a:cs typeface="Arial Unicode MS" charset="0"/>
                        </a:defRPr>
                      </a:lvl2pPr>
                      <a:lvl3pPr>
                        <a:spcAft>
                          <a:spcPts val="775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000000"/>
                          </a:solidFill>
                          <a:latin typeface="Century Gothic" charset="0"/>
                          <a:ea typeface="Arial Unicode MS" charset="0"/>
                          <a:cs typeface="Arial Unicode MS" charset="0"/>
                        </a:defRPr>
                      </a:lvl3pPr>
                      <a:lvl4pPr>
                        <a:spcAft>
                          <a:spcPts val="463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600">
                          <a:solidFill>
                            <a:srgbClr val="000000"/>
                          </a:solidFill>
                          <a:latin typeface="Century Gothic" charset="0"/>
                          <a:ea typeface="Arial Unicode MS" charset="0"/>
                          <a:cs typeface="Arial Unicode MS" charset="0"/>
                        </a:defRPr>
                      </a:lvl4pPr>
                      <a:lvl5pPr>
                        <a:spcAft>
                          <a:spcPts val="225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600">
                          <a:solidFill>
                            <a:srgbClr val="000000"/>
                          </a:solidFill>
                          <a:latin typeface="Century Gothic" charset="0"/>
                          <a:ea typeface="Arial Unicode MS" charset="0"/>
                          <a:cs typeface="Arial Unicode MS" charset="0"/>
                        </a:defRPr>
                      </a:lvl5pPr>
                      <a:lvl6pPr marL="25146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25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600">
                          <a:solidFill>
                            <a:srgbClr val="000000"/>
                          </a:solidFill>
                          <a:latin typeface="Century Gothic" charset="0"/>
                          <a:ea typeface="Arial Unicode MS" charset="0"/>
                          <a:cs typeface="Arial Unicode MS" charset="0"/>
                        </a:defRPr>
                      </a:lvl6pPr>
                      <a:lvl7pPr marL="29718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25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600">
                          <a:solidFill>
                            <a:srgbClr val="000000"/>
                          </a:solidFill>
                          <a:latin typeface="Century Gothic" charset="0"/>
                          <a:ea typeface="Arial Unicode MS" charset="0"/>
                          <a:cs typeface="Arial Unicode MS" charset="0"/>
                        </a:defRPr>
                      </a:lvl7pPr>
                      <a:lvl8pPr marL="34290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25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600">
                          <a:solidFill>
                            <a:srgbClr val="000000"/>
                          </a:solidFill>
                          <a:latin typeface="Century Gothic" charset="0"/>
                          <a:ea typeface="Arial Unicode MS" charset="0"/>
                          <a:cs typeface="Arial Unicode MS" charset="0"/>
                        </a:defRPr>
                      </a:lvl8pPr>
                      <a:lvl9pPr marL="38862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25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600">
                          <a:solidFill>
                            <a:srgbClr val="000000"/>
                          </a:solidFill>
                          <a:latin typeface="Century Gothic" charset="0"/>
                          <a:ea typeface="Arial Unicode MS" charset="0"/>
                          <a:cs typeface="Arial Unicode MS" charset="0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8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en-GB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entury Gothic" charset="0"/>
                          <a:ea typeface="Arial Unicode MS" charset="0"/>
                          <a:cs typeface="Arial Unicode MS" charset="0"/>
                        </a:rPr>
                        <a:t>150D</a:t>
                      </a:r>
                    </a:p>
                  </a:txBody>
                  <a:tcPr marT="114516" horzOverflow="overflow">
                    <a:lnL w="115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5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5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7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>
                      <a:lvl1pPr>
                        <a:spcAft>
                          <a:spcPts val="1288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500">
                          <a:solidFill>
                            <a:srgbClr val="000000"/>
                          </a:solidFill>
                          <a:latin typeface="Arial" charset="0"/>
                          <a:ea typeface="Arial Unicode MS" charset="0"/>
                          <a:cs typeface="Arial Unicode MS" charset="0"/>
                        </a:defRPr>
                      </a:lvl1pPr>
                      <a:lvl2pPr>
                        <a:spcAft>
                          <a:spcPts val="1025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100">
                          <a:solidFill>
                            <a:srgbClr val="000000"/>
                          </a:solidFill>
                          <a:latin typeface="Century Gothic" charset="0"/>
                          <a:ea typeface="Arial Unicode MS" charset="0"/>
                          <a:cs typeface="Arial Unicode MS" charset="0"/>
                        </a:defRPr>
                      </a:lvl2pPr>
                      <a:lvl3pPr>
                        <a:spcAft>
                          <a:spcPts val="775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000000"/>
                          </a:solidFill>
                          <a:latin typeface="Century Gothic" charset="0"/>
                          <a:ea typeface="Arial Unicode MS" charset="0"/>
                          <a:cs typeface="Arial Unicode MS" charset="0"/>
                        </a:defRPr>
                      </a:lvl3pPr>
                      <a:lvl4pPr>
                        <a:spcAft>
                          <a:spcPts val="463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600">
                          <a:solidFill>
                            <a:srgbClr val="000000"/>
                          </a:solidFill>
                          <a:latin typeface="Century Gothic" charset="0"/>
                          <a:ea typeface="Arial Unicode MS" charset="0"/>
                          <a:cs typeface="Arial Unicode MS" charset="0"/>
                        </a:defRPr>
                      </a:lvl4pPr>
                      <a:lvl5pPr>
                        <a:spcAft>
                          <a:spcPts val="225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600">
                          <a:solidFill>
                            <a:srgbClr val="000000"/>
                          </a:solidFill>
                          <a:latin typeface="Century Gothic" charset="0"/>
                          <a:ea typeface="Arial Unicode MS" charset="0"/>
                          <a:cs typeface="Arial Unicode MS" charset="0"/>
                        </a:defRPr>
                      </a:lvl5pPr>
                      <a:lvl6pPr marL="25146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25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600">
                          <a:solidFill>
                            <a:srgbClr val="000000"/>
                          </a:solidFill>
                          <a:latin typeface="Century Gothic" charset="0"/>
                          <a:ea typeface="Arial Unicode MS" charset="0"/>
                          <a:cs typeface="Arial Unicode MS" charset="0"/>
                        </a:defRPr>
                      </a:lvl6pPr>
                      <a:lvl7pPr marL="29718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25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600">
                          <a:solidFill>
                            <a:srgbClr val="000000"/>
                          </a:solidFill>
                          <a:latin typeface="Century Gothic" charset="0"/>
                          <a:ea typeface="Arial Unicode MS" charset="0"/>
                          <a:cs typeface="Arial Unicode MS" charset="0"/>
                        </a:defRPr>
                      </a:lvl7pPr>
                      <a:lvl8pPr marL="34290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25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600">
                          <a:solidFill>
                            <a:srgbClr val="000000"/>
                          </a:solidFill>
                          <a:latin typeface="Century Gothic" charset="0"/>
                          <a:ea typeface="Arial Unicode MS" charset="0"/>
                          <a:cs typeface="Arial Unicode MS" charset="0"/>
                        </a:defRPr>
                      </a:lvl8pPr>
                      <a:lvl9pPr marL="38862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25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600">
                          <a:solidFill>
                            <a:srgbClr val="000000"/>
                          </a:solidFill>
                          <a:latin typeface="Century Gothic" charset="0"/>
                          <a:ea typeface="Arial Unicode MS" charset="0"/>
                          <a:cs typeface="Arial Unicode MS" charset="0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8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en-GB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entury Gothic" charset="0"/>
                          <a:ea typeface="Arial Unicode MS" charset="0"/>
                          <a:cs typeface="Arial Unicode MS" charset="0"/>
                        </a:rPr>
                        <a:t>100D</a:t>
                      </a:r>
                    </a:p>
                  </a:txBody>
                  <a:tcPr marT="114516" horzOverflow="overflow">
                    <a:lnL w="115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5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5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7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>
                      <a:lvl1pPr>
                        <a:spcAft>
                          <a:spcPts val="1288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500">
                          <a:solidFill>
                            <a:srgbClr val="000000"/>
                          </a:solidFill>
                          <a:latin typeface="Arial" charset="0"/>
                          <a:ea typeface="Arial Unicode MS" charset="0"/>
                          <a:cs typeface="Arial Unicode MS" charset="0"/>
                        </a:defRPr>
                      </a:lvl1pPr>
                      <a:lvl2pPr>
                        <a:spcAft>
                          <a:spcPts val="1025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100">
                          <a:solidFill>
                            <a:srgbClr val="000000"/>
                          </a:solidFill>
                          <a:latin typeface="Century Gothic" charset="0"/>
                          <a:ea typeface="Arial Unicode MS" charset="0"/>
                          <a:cs typeface="Arial Unicode MS" charset="0"/>
                        </a:defRPr>
                      </a:lvl2pPr>
                      <a:lvl3pPr>
                        <a:spcAft>
                          <a:spcPts val="775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000000"/>
                          </a:solidFill>
                          <a:latin typeface="Century Gothic" charset="0"/>
                          <a:ea typeface="Arial Unicode MS" charset="0"/>
                          <a:cs typeface="Arial Unicode MS" charset="0"/>
                        </a:defRPr>
                      </a:lvl3pPr>
                      <a:lvl4pPr>
                        <a:spcAft>
                          <a:spcPts val="463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600">
                          <a:solidFill>
                            <a:srgbClr val="000000"/>
                          </a:solidFill>
                          <a:latin typeface="Century Gothic" charset="0"/>
                          <a:ea typeface="Arial Unicode MS" charset="0"/>
                          <a:cs typeface="Arial Unicode MS" charset="0"/>
                        </a:defRPr>
                      </a:lvl4pPr>
                      <a:lvl5pPr>
                        <a:spcAft>
                          <a:spcPts val="225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600">
                          <a:solidFill>
                            <a:srgbClr val="000000"/>
                          </a:solidFill>
                          <a:latin typeface="Century Gothic" charset="0"/>
                          <a:ea typeface="Arial Unicode MS" charset="0"/>
                          <a:cs typeface="Arial Unicode MS" charset="0"/>
                        </a:defRPr>
                      </a:lvl5pPr>
                      <a:lvl6pPr marL="25146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25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600">
                          <a:solidFill>
                            <a:srgbClr val="000000"/>
                          </a:solidFill>
                          <a:latin typeface="Century Gothic" charset="0"/>
                          <a:ea typeface="Arial Unicode MS" charset="0"/>
                          <a:cs typeface="Arial Unicode MS" charset="0"/>
                        </a:defRPr>
                      </a:lvl6pPr>
                      <a:lvl7pPr marL="29718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25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600">
                          <a:solidFill>
                            <a:srgbClr val="000000"/>
                          </a:solidFill>
                          <a:latin typeface="Century Gothic" charset="0"/>
                          <a:ea typeface="Arial Unicode MS" charset="0"/>
                          <a:cs typeface="Arial Unicode MS" charset="0"/>
                        </a:defRPr>
                      </a:lvl7pPr>
                      <a:lvl8pPr marL="34290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25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600">
                          <a:solidFill>
                            <a:srgbClr val="000000"/>
                          </a:solidFill>
                          <a:latin typeface="Century Gothic" charset="0"/>
                          <a:ea typeface="Arial Unicode MS" charset="0"/>
                          <a:cs typeface="Arial Unicode MS" charset="0"/>
                        </a:defRPr>
                      </a:lvl8pPr>
                      <a:lvl9pPr marL="38862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25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600">
                          <a:solidFill>
                            <a:srgbClr val="000000"/>
                          </a:solidFill>
                          <a:latin typeface="Century Gothic" charset="0"/>
                          <a:ea typeface="Arial Unicode MS" charset="0"/>
                          <a:cs typeface="Arial Unicode MS" charset="0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8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en-GB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entury Gothic" charset="0"/>
                          <a:ea typeface="Arial Unicode MS" charset="0"/>
                          <a:cs typeface="Arial Unicode MS" charset="0"/>
                        </a:rPr>
                        <a:t>75D</a:t>
                      </a:r>
                    </a:p>
                  </a:txBody>
                  <a:tcPr marT="114516" horzOverflow="overflow">
                    <a:lnL w="115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5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5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7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>
                      <a:lvl1pPr>
                        <a:spcAft>
                          <a:spcPts val="1288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500">
                          <a:solidFill>
                            <a:srgbClr val="000000"/>
                          </a:solidFill>
                          <a:latin typeface="Arial" charset="0"/>
                          <a:ea typeface="Arial Unicode MS" charset="0"/>
                          <a:cs typeface="Arial Unicode MS" charset="0"/>
                        </a:defRPr>
                      </a:lvl1pPr>
                      <a:lvl2pPr>
                        <a:spcAft>
                          <a:spcPts val="1025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100">
                          <a:solidFill>
                            <a:srgbClr val="000000"/>
                          </a:solidFill>
                          <a:latin typeface="Century Gothic" charset="0"/>
                          <a:ea typeface="Arial Unicode MS" charset="0"/>
                          <a:cs typeface="Arial Unicode MS" charset="0"/>
                        </a:defRPr>
                      </a:lvl2pPr>
                      <a:lvl3pPr>
                        <a:spcAft>
                          <a:spcPts val="775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000000"/>
                          </a:solidFill>
                          <a:latin typeface="Century Gothic" charset="0"/>
                          <a:ea typeface="Arial Unicode MS" charset="0"/>
                          <a:cs typeface="Arial Unicode MS" charset="0"/>
                        </a:defRPr>
                      </a:lvl3pPr>
                      <a:lvl4pPr>
                        <a:spcAft>
                          <a:spcPts val="463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600">
                          <a:solidFill>
                            <a:srgbClr val="000000"/>
                          </a:solidFill>
                          <a:latin typeface="Century Gothic" charset="0"/>
                          <a:ea typeface="Arial Unicode MS" charset="0"/>
                          <a:cs typeface="Arial Unicode MS" charset="0"/>
                        </a:defRPr>
                      </a:lvl4pPr>
                      <a:lvl5pPr>
                        <a:spcAft>
                          <a:spcPts val="225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600">
                          <a:solidFill>
                            <a:srgbClr val="000000"/>
                          </a:solidFill>
                          <a:latin typeface="Century Gothic" charset="0"/>
                          <a:ea typeface="Arial Unicode MS" charset="0"/>
                          <a:cs typeface="Arial Unicode MS" charset="0"/>
                        </a:defRPr>
                      </a:lvl5pPr>
                      <a:lvl6pPr marL="25146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25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600">
                          <a:solidFill>
                            <a:srgbClr val="000000"/>
                          </a:solidFill>
                          <a:latin typeface="Century Gothic" charset="0"/>
                          <a:ea typeface="Arial Unicode MS" charset="0"/>
                          <a:cs typeface="Arial Unicode MS" charset="0"/>
                        </a:defRPr>
                      </a:lvl6pPr>
                      <a:lvl7pPr marL="29718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25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600">
                          <a:solidFill>
                            <a:srgbClr val="000000"/>
                          </a:solidFill>
                          <a:latin typeface="Century Gothic" charset="0"/>
                          <a:ea typeface="Arial Unicode MS" charset="0"/>
                          <a:cs typeface="Arial Unicode MS" charset="0"/>
                        </a:defRPr>
                      </a:lvl7pPr>
                      <a:lvl8pPr marL="34290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25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600">
                          <a:solidFill>
                            <a:srgbClr val="000000"/>
                          </a:solidFill>
                          <a:latin typeface="Century Gothic" charset="0"/>
                          <a:ea typeface="Arial Unicode MS" charset="0"/>
                          <a:cs typeface="Arial Unicode MS" charset="0"/>
                        </a:defRPr>
                      </a:lvl8pPr>
                      <a:lvl9pPr marL="38862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25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600">
                          <a:solidFill>
                            <a:srgbClr val="000000"/>
                          </a:solidFill>
                          <a:latin typeface="Century Gothic" charset="0"/>
                          <a:ea typeface="Arial Unicode MS" charset="0"/>
                          <a:cs typeface="Arial Unicode MS" charset="0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8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en-GB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entury Gothic" charset="0"/>
                          <a:ea typeface="Arial Unicode MS" charset="0"/>
                          <a:cs typeface="Arial Unicode MS" charset="0"/>
                        </a:rPr>
                        <a:t>25D</a:t>
                      </a:r>
                    </a:p>
                  </a:txBody>
                  <a:tcPr marT="114516" horzOverflow="overflow">
                    <a:lnL w="115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5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5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7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>
                      <a:lvl1pPr>
                        <a:spcAft>
                          <a:spcPts val="1288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500">
                          <a:solidFill>
                            <a:srgbClr val="000000"/>
                          </a:solidFill>
                          <a:latin typeface="Arial" charset="0"/>
                          <a:ea typeface="Arial Unicode MS" charset="0"/>
                          <a:cs typeface="Arial Unicode MS" charset="0"/>
                        </a:defRPr>
                      </a:lvl1pPr>
                      <a:lvl2pPr>
                        <a:spcAft>
                          <a:spcPts val="1025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100">
                          <a:solidFill>
                            <a:srgbClr val="000000"/>
                          </a:solidFill>
                          <a:latin typeface="Century Gothic" charset="0"/>
                          <a:ea typeface="Arial Unicode MS" charset="0"/>
                          <a:cs typeface="Arial Unicode MS" charset="0"/>
                        </a:defRPr>
                      </a:lvl2pPr>
                      <a:lvl3pPr>
                        <a:spcAft>
                          <a:spcPts val="775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000000"/>
                          </a:solidFill>
                          <a:latin typeface="Century Gothic" charset="0"/>
                          <a:ea typeface="Arial Unicode MS" charset="0"/>
                          <a:cs typeface="Arial Unicode MS" charset="0"/>
                        </a:defRPr>
                      </a:lvl3pPr>
                      <a:lvl4pPr>
                        <a:spcAft>
                          <a:spcPts val="463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600">
                          <a:solidFill>
                            <a:srgbClr val="000000"/>
                          </a:solidFill>
                          <a:latin typeface="Century Gothic" charset="0"/>
                          <a:ea typeface="Arial Unicode MS" charset="0"/>
                          <a:cs typeface="Arial Unicode MS" charset="0"/>
                        </a:defRPr>
                      </a:lvl4pPr>
                      <a:lvl5pPr>
                        <a:spcAft>
                          <a:spcPts val="225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600">
                          <a:solidFill>
                            <a:srgbClr val="000000"/>
                          </a:solidFill>
                          <a:latin typeface="Century Gothic" charset="0"/>
                          <a:ea typeface="Arial Unicode MS" charset="0"/>
                          <a:cs typeface="Arial Unicode MS" charset="0"/>
                        </a:defRPr>
                      </a:lvl5pPr>
                      <a:lvl6pPr marL="25146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25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600">
                          <a:solidFill>
                            <a:srgbClr val="000000"/>
                          </a:solidFill>
                          <a:latin typeface="Century Gothic" charset="0"/>
                          <a:ea typeface="Arial Unicode MS" charset="0"/>
                          <a:cs typeface="Arial Unicode MS" charset="0"/>
                        </a:defRPr>
                      </a:lvl6pPr>
                      <a:lvl7pPr marL="29718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25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600">
                          <a:solidFill>
                            <a:srgbClr val="000000"/>
                          </a:solidFill>
                          <a:latin typeface="Century Gothic" charset="0"/>
                          <a:ea typeface="Arial Unicode MS" charset="0"/>
                          <a:cs typeface="Arial Unicode MS" charset="0"/>
                        </a:defRPr>
                      </a:lvl7pPr>
                      <a:lvl8pPr marL="34290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25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600">
                          <a:solidFill>
                            <a:srgbClr val="000000"/>
                          </a:solidFill>
                          <a:latin typeface="Century Gothic" charset="0"/>
                          <a:ea typeface="Arial Unicode MS" charset="0"/>
                          <a:cs typeface="Arial Unicode MS" charset="0"/>
                        </a:defRPr>
                      </a:lvl8pPr>
                      <a:lvl9pPr marL="3886200" indent="-228600" defTabSz="449263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25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600">
                          <a:solidFill>
                            <a:srgbClr val="000000"/>
                          </a:solidFill>
                          <a:latin typeface="Century Gothic" charset="0"/>
                          <a:ea typeface="Arial Unicode MS" charset="0"/>
                          <a:cs typeface="Arial Unicode MS" charset="0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8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en-GB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entury Gothic" charset="0"/>
                          <a:ea typeface="Arial Unicode MS" charset="0"/>
                          <a:cs typeface="Arial Unicode MS" charset="0"/>
                        </a:rPr>
                        <a:t>1D</a:t>
                      </a:r>
                    </a:p>
                  </a:txBody>
                  <a:tcPr marT="114516" horzOverflow="overflow">
                    <a:lnL w="115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5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5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7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</a:tr>
            </a:tbl>
          </a:graphicData>
        </a:graphic>
      </p:graphicFrame>
      <p:sp>
        <p:nvSpPr>
          <p:cNvPr id="16447" name="Rectangle 63"/>
          <p:cNvSpPr>
            <a:spLocks noChangeArrowheads="1"/>
          </p:cNvSpPr>
          <p:nvPr/>
        </p:nvSpPr>
        <p:spPr bwMode="auto">
          <a:xfrm>
            <a:off x="307975" y="3017838"/>
            <a:ext cx="1154113" cy="333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5000" rIns="90000" bIns="450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9pPr>
          </a:lstStyle>
          <a:p>
            <a:pPr hangingPunct="1">
              <a:lnSpc>
                <a:spcPct val="100000"/>
              </a:lnSpc>
              <a:buClrTx/>
              <a:buFontTx/>
              <a:buNone/>
            </a:pPr>
            <a:r>
              <a:rPr lang="en-GB" altLang="en-US" sz="1600">
                <a:latin typeface="Calibri" charset="0"/>
              </a:rPr>
              <a:t>cheapest</a:t>
            </a:r>
          </a:p>
        </p:txBody>
      </p:sp>
      <p:sp>
        <p:nvSpPr>
          <p:cNvPr id="16448" name="Rectangle 64"/>
          <p:cNvSpPr>
            <a:spLocks noChangeArrowheads="1"/>
          </p:cNvSpPr>
          <p:nvPr/>
        </p:nvSpPr>
        <p:spPr bwMode="auto">
          <a:xfrm>
            <a:off x="4211638" y="2894013"/>
            <a:ext cx="1150937" cy="577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5000" rIns="90000" bIns="450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9pPr>
          </a:lstStyle>
          <a:p>
            <a:pPr hangingPunct="1">
              <a:lnSpc>
                <a:spcPct val="100000"/>
              </a:lnSpc>
              <a:buClrTx/>
              <a:buFontTx/>
              <a:buNone/>
            </a:pPr>
            <a:r>
              <a:rPr lang="en-GB" altLang="en-US" sz="1600">
                <a:latin typeface="Calibri" charset="0"/>
              </a:rPr>
              <a:t>most expensive</a:t>
            </a:r>
          </a:p>
        </p:txBody>
      </p:sp>
      <p:sp>
        <p:nvSpPr>
          <p:cNvPr id="16449" name="Rectangle 65"/>
          <p:cNvSpPr>
            <a:spLocks noChangeArrowheads="1"/>
          </p:cNvSpPr>
          <p:nvPr/>
        </p:nvSpPr>
        <p:spPr bwMode="auto">
          <a:xfrm>
            <a:off x="320675" y="4581525"/>
            <a:ext cx="1143000" cy="333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5000" rIns="90000" bIns="450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9pPr>
          </a:lstStyle>
          <a:p>
            <a:pPr hangingPunct="1">
              <a:lnSpc>
                <a:spcPct val="100000"/>
              </a:lnSpc>
              <a:buClrTx/>
              <a:buFontTx/>
              <a:buNone/>
            </a:pPr>
            <a:r>
              <a:rPr lang="en-GB" altLang="en-US" sz="1600">
                <a:latin typeface="Calibri" charset="0"/>
              </a:rPr>
              <a:t>cheapest</a:t>
            </a:r>
          </a:p>
        </p:txBody>
      </p:sp>
      <p:sp>
        <p:nvSpPr>
          <p:cNvPr id="16450" name="Rectangle 66"/>
          <p:cNvSpPr>
            <a:spLocks noChangeArrowheads="1"/>
          </p:cNvSpPr>
          <p:nvPr/>
        </p:nvSpPr>
        <p:spPr bwMode="auto">
          <a:xfrm>
            <a:off x="4211638" y="4489450"/>
            <a:ext cx="1223962" cy="577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5000" rIns="90000" bIns="450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9pPr>
          </a:lstStyle>
          <a:p>
            <a:pPr hangingPunct="1">
              <a:lnSpc>
                <a:spcPct val="100000"/>
              </a:lnSpc>
              <a:buClrTx/>
              <a:buFontTx/>
              <a:buNone/>
            </a:pPr>
            <a:r>
              <a:rPr lang="en-GB" altLang="en-US" sz="1600">
                <a:latin typeface="Calibri" charset="0"/>
              </a:rPr>
              <a:t>most expensive</a:t>
            </a:r>
          </a:p>
        </p:txBody>
      </p:sp>
      <p:sp>
        <p:nvSpPr>
          <p:cNvPr id="16451" name="Rectangle 67"/>
          <p:cNvSpPr>
            <a:spLocks noChangeArrowheads="1"/>
          </p:cNvSpPr>
          <p:nvPr/>
        </p:nvSpPr>
        <p:spPr bwMode="auto">
          <a:xfrm>
            <a:off x="328613" y="1800225"/>
            <a:ext cx="1866900" cy="639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5000" rIns="90000" bIns="450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9pPr>
          </a:lstStyle>
          <a:p>
            <a:pPr hangingPunct="1">
              <a:lnSpc>
                <a:spcPct val="100000"/>
              </a:lnSpc>
              <a:buClrTx/>
              <a:buFontTx/>
              <a:buNone/>
            </a:pPr>
            <a:r>
              <a:rPr lang="en-GB" altLang="en-US">
                <a:latin typeface="Calibri" charset="0"/>
              </a:rPr>
              <a:t>Staple spun yarns</a:t>
            </a:r>
          </a:p>
        </p:txBody>
      </p:sp>
      <p:sp>
        <p:nvSpPr>
          <p:cNvPr id="16452" name="Rectangle 68"/>
          <p:cNvSpPr>
            <a:spLocks noChangeArrowheads="1"/>
          </p:cNvSpPr>
          <p:nvPr/>
        </p:nvSpPr>
        <p:spPr bwMode="auto">
          <a:xfrm>
            <a:off x="398463" y="3536950"/>
            <a:ext cx="1728787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5000" rIns="90000" bIns="450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9pPr>
          </a:lstStyle>
          <a:p>
            <a:pPr hangingPunct="1">
              <a:lnSpc>
                <a:spcPct val="100000"/>
              </a:lnSpc>
              <a:buClrTx/>
              <a:buFontTx/>
              <a:buNone/>
            </a:pPr>
            <a:r>
              <a:rPr lang="en-GB" altLang="en-US">
                <a:latin typeface="Calibri" charset="0"/>
              </a:rPr>
              <a:t>Filament yarns</a:t>
            </a:r>
          </a:p>
        </p:txBody>
      </p:sp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252413" y="287338"/>
            <a:ext cx="8229600" cy="935037"/>
          </a:xfrm>
          <a:ln/>
        </p:spPr>
        <p:txBody>
          <a:bodyPr lIns="90000" tIns="45000" rIns="90000" bIns="45000" anchor="t"/>
          <a:lstStyle/>
          <a:p>
            <a:pPr hangingPunct="1">
              <a:lnSpc>
                <a:spcPct val="10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altLang="en-US" sz="2500">
                <a:latin typeface="Calibri" charset="0"/>
              </a:rPr>
              <a:t>Fabric weight</a:t>
            </a:r>
          </a:p>
        </p:txBody>
      </p:sp>
      <p:sp>
        <p:nvSpPr>
          <p:cNvPr id="17410" name="Text Box 2"/>
          <p:cNvSpPr txBox="1">
            <a:spLocks noChangeArrowheads="1"/>
          </p:cNvSpPr>
          <p:nvPr/>
        </p:nvSpPr>
        <p:spPr bwMode="auto">
          <a:xfrm>
            <a:off x="395288" y="133985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1pPr>
            <a:lvl2pPr marL="739775" indent="-282575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9pPr>
          </a:lstStyle>
          <a:p>
            <a:pPr hangingPunct="1">
              <a:lnSpc>
                <a:spcPct val="100000"/>
              </a:lnSpc>
              <a:spcBef>
                <a:spcPts val="638"/>
              </a:spcBef>
              <a:spcAft>
                <a:spcPts val="1425"/>
              </a:spcAft>
              <a:buClrTx/>
              <a:buFontTx/>
              <a:buNone/>
            </a:pPr>
            <a:r>
              <a:rPr lang="en-GB" altLang="en-US" sz="2000">
                <a:latin typeface="Calibri" charset="0"/>
              </a:rPr>
              <a:t>- Heavier fabrics are normally more expensive than lighter fabrics because? </a:t>
            </a:r>
          </a:p>
          <a:p>
            <a:pPr>
              <a:lnSpc>
                <a:spcPct val="100000"/>
              </a:lnSpc>
              <a:spcAft>
                <a:spcPts val="1288"/>
              </a:spcAft>
              <a:buClrTx/>
              <a:buFontTx/>
              <a:buNone/>
            </a:pPr>
            <a:endParaRPr lang="en-GB" altLang="en-US" sz="1600">
              <a:latin typeface="Calibri" charset="0"/>
            </a:endParaRPr>
          </a:p>
          <a:p>
            <a:pPr hangingPunct="1">
              <a:lnSpc>
                <a:spcPct val="100000"/>
              </a:lnSpc>
              <a:spcBef>
                <a:spcPts val="638"/>
              </a:spcBef>
              <a:spcAft>
                <a:spcPts val="1425"/>
              </a:spcAft>
              <a:buClrTx/>
              <a:buFontTx/>
              <a:buNone/>
            </a:pPr>
            <a:r>
              <a:rPr lang="en-GB" altLang="en-US" sz="2000">
                <a:latin typeface="Calibri" charset="0"/>
              </a:rPr>
              <a:t>- However some very fine fabrics may be more expensive due to the cost of the yarns used</a:t>
            </a:r>
          </a:p>
          <a:p>
            <a:pPr hangingPunct="1">
              <a:lnSpc>
                <a:spcPct val="100000"/>
              </a:lnSpc>
              <a:spcBef>
                <a:spcPts val="638"/>
              </a:spcBef>
              <a:spcAft>
                <a:spcPts val="1425"/>
              </a:spcAft>
              <a:buClrTx/>
              <a:buFontTx/>
              <a:buNone/>
            </a:pPr>
            <a:endParaRPr lang="en-GB" altLang="en-US" sz="2000">
              <a:latin typeface="Calibri" charset="0"/>
            </a:endParaRPr>
          </a:p>
          <a:p>
            <a:pPr marL="400050">
              <a:lnSpc>
                <a:spcPct val="100000"/>
              </a:lnSpc>
              <a:spcAft>
                <a:spcPts val="1288"/>
              </a:spcAft>
              <a:buClrTx/>
              <a:buFontTx/>
              <a:buNone/>
            </a:pPr>
            <a:r>
              <a:rPr lang="en-GB" altLang="en-US">
                <a:latin typeface="Calibri" charset="0"/>
              </a:rPr>
              <a:t>Eg:</a:t>
            </a:r>
          </a:p>
          <a:p>
            <a:pPr lvl="1" hangingPunct="1">
              <a:lnSpc>
                <a:spcPct val="100000"/>
              </a:lnSpc>
              <a:spcBef>
                <a:spcPts val="563"/>
              </a:spcBef>
              <a:spcAft>
                <a:spcPts val="1425"/>
              </a:spcAft>
              <a:buSzPct val="75000"/>
              <a:buFont typeface="Arial" charset="0"/>
              <a:buChar char="–"/>
            </a:pPr>
            <a:r>
              <a:rPr lang="en-US" altLang="en-US">
                <a:latin typeface="Calibri" charset="0"/>
              </a:rPr>
              <a:t>1/30’s jersey at 220gsm is more expensive  than 1/30’s jersey at 160gsm (because more yarn has been used)</a:t>
            </a:r>
          </a:p>
          <a:p>
            <a:pPr lvl="1" hangingPunct="1">
              <a:lnSpc>
                <a:spcPct val="100000"/>
              </a:lnSpc>
              <a:spcBef>
                <a:spcPts val="563"/>
              </a:spcBef>
              <a:spcAft>
                <a:spcPts val="1425"/>
              </a:spcAft>
              <a:buSzPct val="75000"/>
              <a:buFont typeface="Arial" charset="0"/>
              <a:buChar char="–"/>
            </a:pPr>
            <a:r>
              <a:rPr lang="en-US" altLang="en-US">
                <a:latin typeface="Calibri" charset="0"/>
              </a:rPr>
              <a:t>1/30’s jersey at 220gsm is potentially cheaper than 1/50’s jersey at 180gsm (because the 1/50’s yarn is much more expensive than 1/30’s yarn)</a:t>
            </a:r>
          </a:p>
          <a:p>
            <a:pPr hangingPunct="1">
              <a:lnSpc>
                <a:spcPct val="100000"/>
              </a:lnSpc>
              <a:spcBef>
                <a:spcPts val="638"/>
              </a:spcBef>
              <a:spcAft>
                <a:spcPts val="1425"/>
              </a:spcAft>
              <a:buClrTx/>
              <a:buFontTx/>
              <a:buNone/>
            </a:pPr>
            <a:endParaRPr lang="en-US" altLang="en-US">
              <a:latin typeface="Calibri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266700" y="287338"/>
            <a:ext cx="8229600" cy="935037"/>
          </a:xfrm>
          <a:ln/>
        </p:spPr>
        <p:txBody>
          <a:bodyPr lIns="90000" tIns="45000" rIns="90000" bIns="45000" anchor="t"/>
          <a:lstStyle/>
          <a:p>
            <a:pPr hangingPunct="1">
              <a:lnSpc>
                <a:spcPct val="10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altLang="en-US" sz="2500">
                <a:latin typeface="Calibri" charset="0"/>
              </a:rPr>
              <a:t>Fabric width</a:t>
            </a:r>
          </a:p>
        </p:txBody>
      </p:sp>
      <p:sp>
        <p:nvSpPr>
          <p:cNvPr id="18434" name="Text Box 2"/>
          <p:cNvSpPr txBox="1">
            <a:spLocks noChangeArrowheads="1"/>
          </p:cNvSpPr>
          <p:nvPr/>
        </p:nvSpPr>
        <p:spPr bwMode="auto">
          <a:xfrm>
            <a:off x="485775" y="1339850"/>
            <a:ext cx="8139113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9pPr>
          </a:lstStyle>
          <a:p>
            <a:pPr hangingPunct="1">
              <a:lnSpc>
                <a:spcPct val="100000"/>
              </a:lnSpc>
              <a:spcBef>
                <a:spcPts val="638"/>
              </a:spcBef>
              <a:spcAft>
                <a:spcPts val="1425"/>
              </a:spcAft>
              <a:buClrTx/>
              <a:buFontTx/>
              <a:buNone/>
            </a:pPr>
            <a:r>
              <a:rPr lang="en-GB" altLang="en-US">
                <a:latin typeface="Calibri" charset="0"/>
              </a:rPr>
              <a:t>- What reasons can you think of as to why fabrics come in different widths?</a:t>
            </a:r>
          </a:p>
          <a:p>
            <a:pPr hangingPunct="1">
              <a:lnSpc>
                <a:spcPct val="100000"/>
              </a:lnSpc>
              <a:spcBef>
                <a:spcPts val="638"/>
              </a:spcBef>
              <a:spcAft>
                <a:spcPts val="1425"/>
              </a:spcAft>
              <a:buClrTx/>
              <a:buFontTx/>
              <a:buNone/>
            </a:pPr>
            <a:r>
              <a:rPr lang="en-GB" altLang="en-US">
                <a:latin typeface="Calibri" charset="0"/>
              </a:rPr>
              <a:t>- All fabrics are finished to a set usable width</a:t>
            </a:r>
          </a:p>
          <a:p>
            <a:pPr marL="742950" indent="-735013" hangingPunct="1">
              <a:lnSpc>
                <a:spcPct val="100000"/>
              </a:lnSpc>
              <a:spcBef>
                <a:spcPts val="563"/>
              </a:spcBef>
              <a:spcAft>
                <a:spcPts val="1425"/>
              </a:spcAft>
              <a:buClrTx/>
              <a:buFontTx/>
              <a:buNone/>
            </a:pPr>
            <a:r>
              <a:rPr lang="en-GB" altLang="en-US">
                <a:latin typeface="Calibri" charset="0"/>
              </a:rPr>
              <a:t>- The wider the width, the higher the price, why do you think this is?</a:t>
            </a:r>
          </a:p>
          <a:p>
            <a:pPr hangingPunct="1">
              <a:lnSpc>
                <a:spcPct val="100000"/>
              </a:lnSpc>
              <a:spcBef>
                <a:spcPts val="638"/>
              </a:spcBef>
              <a:spcAft>
                <a:spcPts val="1425"/>
              </a:spcAft>
              <a:buClrTx/>
              <a:buFontTx/>
              <a:buNone/>
            </a:pPr>
            <a:r>
              <a:rPr lang="en-GB" altLang="en-US">
                <a:latin typeface="Calibri" charset="0"/>
              </a:rPr>
              <a:t>- You should always ask for the fabric width whenever you get the fabric price, why do you think this is?</a:t>
            </a:r>
          </a:p>
          <a:p>
            <a:pPr>
              <a:lnSpc>
                <a:spcPct val="100000"/>
              </a:lnSpc>
              <a:spcAft>
                <a:spcPts val="1288"/>
              </a:spcAft>
              <a:buClrTx/>
              <a:buFontTx/>
              <a:buNone/>
            </a:pPr>
            <a:endParaRPr lang="en-GB" altLang="en-US" sz="1400">
              <a:latin typeface="Calibri" charset="0"/>
            </a:endParaRPr>
          </a:p>
          <a:p>
            <a:pPr hangingPunct="1">
              <a:lnSpc>
                <a:spcPct val="100000"/>
              </a:lnSpc>
              <a:spcBef>
                <a:spcPts val="638"/>
              </a:spcBef>
              <a:spcAft>
                <a:spcPts val="1425"/>
              </a:spcAft>
              <a:buClrTx/>
              <a:buFontTx/>
              <a:buNone/>
            </a:pPr>
            <a:endParaRPr lang="en-GB" altLang="en-US" sz="1400">
              <a:latin typeface="Calibri" charset="0"/>
            </a:endParaRPr>
          </a:p>
        </p:txBody>
      </p:sp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5888" y="4032250"/>
            <a:ext cx="3660775" cy="2165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252413" y="288925"/>
            <a:ext cx="8229600" cy="935038"/>
          </a:xfrm>
          <a:ln/>
        </p:spPr>
        <p:txBody>
          <a:bodyPr lIns="90000" tIns="45000" rIns="90000" bIns="45000" anchor="t"/>
          <a:lstStyle/>
          <a:p>
            <a:pPr hangingPunct="1">
              <a:lnSpc>
                <a:spcPct val="10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altLang="en-US" sz="2500">
                <a:latin typeface="Calibri" charset="0"/>
              </a:rPr>
              <a:t>Minimum buys</a:t>
            </a:r>
          </a:p>
        </p:txBody>
      </p:sp>
      <p:sp>
        <p:nvSpPr>
          <p:cNvPr id="19458" name="Text Box 2"/>
          <p:cNvSpPr txBox="1">
            <a:spLocks noChangeArrowheads="1"/>
          </p:cNvSpPr>
          <p:nvPr/>
        </p:nvSpPr>
        <p:spPr bwMode="auto">
          <a:xfrm>
            <a:off x="195263" y="1223963"/>
            <a:ext cx="4916487" cy="4525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9pPr>
          </a:lstStyle>
          <a:p>
            <a:pPr hangingPunct="1">
              <a:lnSpc>
                <a:spcPct val="100000"/>
              </a:lnSpc>
              <a:spcBef>
                <a:spcPts val="638"/>
              </a:spcBef>
              <a:spcAft>
                <a:spcPts val="1425"/>
              </a:spcAft>
              <a:buClrTx/>
              <a:buFontTx/>
              <a:buNone/>
            </a:pPr>
            <a:r>
              <a:rPr lang="en-GB" altLang="en-US" sz="2000">
                <a:latin typeface="Calibri" charset="0"/>
              </a:rPr>
              <a:t>- Why do you think fabrics have minimum quantity requirements?</a:t>
            </a:r>
          </a:p>
          <a:p>
            <a:pPr hangingPunct="1">
              <a:lnSpc>
                <a:spcPct val="100000"/>
              </a:lnSpc>
              <a:spcBef>
                <a:spcPts val="638"/>
              </a:spcBef>
              <a:spcAft>
                <a:spcPts val="1425"/>
              </a:spcAft>
              <a:buClrTx/>
              <a:buFontTx/>
              <a:buNone/>
            </a:pPr>
            <a:endParaRPr lang="en-GB" altLang="en-US" sz="2000">
              <a:latin typeface="Calibri" charset="0"/>
            </a:endParaRPr>
          </a:p>
          <a:p>
            <a:pPr hangingPunct="1">
              <a:lnSpc>
                <a:spcPct val="100000"/>
              </a:lnSpc>
              <a:spcBef>
                <a:spcPts val="638"/>
              </a:spcBef>
              <a:spcAft>
                <a:spcPts val="1425"/>
              </a:spcAft>
              <a:buClrTx/>
              <a:buFontTx/>
              <a:buNone/>
            </a:pPr>
            <a:r>
              <a:rPr lang="en-GB" altLang="en-US" sz="2000">
                <a:latin typeface="Calibri" charset="0"/>
              </a:rPr>
              <a:t>- Do you think woven fabrics or knit fabrics have a higher minimum. Why is this?</a:t>
            </a:r>
          </a:p>
          <a:p>
            <a:pPr hangingPunct="1">
              <a:lnSpc>
                <a:spcPct val="100000"/>
              </a:lnSpc>
              <a:spcBef>
                <a:spcPts val="638"/>
              </a:spcBef>
              <a:spcAft>
                <a:spcPts val="1425"/>
              </a:spcAft>
              <a:buClrTx/>
              <a:buFontTx/>
              <a:buNone/>
            </a:pPr>
            <a:endParaRPr lang="en-GB" altLang="en-US" sz="2000">
              <a:latin typeface="Calibri" charset="0"/>
            </a:endParaRPr>
          </a:p>
          <a:p>
            <a:pPr hangingPunct="1">
              <a:lnSpc>
                <a:spcPct val="100000"/>
              </a:lnSpc>
              <a:spcBef>
                <a:spcPts val="638"/>
              </a:spcBef>
              <a:spcAft>
                <a:spcPts val="1425"/>
              </a:spcAft>
              <a:buClrTx/>
              <a:buFontTx/>
              <a:buNone/>
            </a:pPr>
            <a:r>
              <a:rPr lang="en-GB" altLang="en-US" sz="2000">
                <a:latin typeface="Calibri" charset="0"/>
              </a:rPr>
              <a:t>- Which type of print do you think has the highest minimum and why?</a:t>
            </a:r>
          </a:p>
        </p:txBody>
      </p:sp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252413" y="0"/>
            <a:ext cx="8229600" cy="935038"/>
          </a:xfrm>
          <a:ln/>
        </p:spPr>
        <p:txBody>
          <a:bodyPr lIns="90000" tIns="45000" rIns="90000" bIns="45000" anchor="t"/>
          <a:lstStyle/>
          <a:p>
            <a:pPr hangingPunct="1">
              <a:lnSpc>
                <a:spcPct val="10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altLang="en-US" sz="2500" b="1">
                <a:latin typeface="Calibri" charset="0"/>
              </a:rPr>
              <a:t>Exercise</a:t>
            </a:r>
          </a:p>
        </p:txBody>
      </p:sp>
      <p:sp>
        <p:nvSpPr>
          <p:cNvPr id="20482" name="Rectangle 2"/>
          <p:cNvSpPr>
            <a:spLocks noChangeArrowheads="1"/>
          </p:cNvSpPr>
          <p:nvPr/>
        </p:nvSpPr>
        <p:spPr bwMode="auto">
          <a:xfrm>
            <a:off x="287338" y="1644650"/>
            <a:ext cx="8496300" cy="5027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5000" rIns="90000" bIns="450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9pPr>
          </a:lstStyle>
          <a:p>
            <a:pPr hangingPunct="1">
              <a:lnSpc>
                <a:spcPct val="100000"/>
              </a:lnSpc>
              <a:buClrTx/>
              <a:buFontTx/>
              <a:buNone/>
            </a:pPr>
            <a:r>
              <a:rPr lang="en-GB" altLang="en-US">
                <a:latin typeface="Calibri" charset="0"/>
              </a:rPr>
              <a:t>From the garment samples you have brought with you, identify ways in which you think you can either reduce the cost price, or make the garment more premium</a:t>
            </a:r>
          </a:p>
          <a:p>
            <a:pPr hangingPunct="1">
              <a:lnSpc>
                <a:spcPct val="100000"/>
              </a:lnSpc>
              <a:buClrTx/>
              <a:buFontTx/>
              <a:buNone/>
            </a:pPr>
            <a:endParaRPr lang="en-GB" altLang="en-US">
              <a:latin typeface="Calibri" charset="0"/>
            </a:endParaRPr>
          </a:p>
          <a:p>
            <a:pPr hangingPunct="1">
              <a:lnSpc>
                <a:spcPct val="100000"/>
              </a:lnSpc>
              <a:buClrTx/>
              <a:buFontTx/>
              <a:buNone/>
            </a:pPr>
            <a:endParaRPr lang="en-GB" altLang="en-US">
              <a:latin typeface="Calibri" charset="0"/>
            </a:endParaRPr>
          </a:p>
          <a:p>
            <a:pPr hangingPunct="1">
              <a:lnSpc>
                <a:spcPct val="100000"/>
              </a:lnSpc>
              <a:buClrTx/>
              <a:buFontTx/>
              <a:buNone/>
            </a:pPr>
            <a:endParaRPr lang="en-GB" altLang="en-US">
              <a:latin typeface="Calibri" charset="0"/>
            </a:endParaRPr>
          </a:p>
          <a:p>
            <a:pPr hangingPunct="1">
              <a:lnSpc>
                <a:spcPct val="100000"/>
              </a:lnSpc>
              <a:buClrTx/>
              <a:buFontTx/>
              <a:buNone/>
            </a:pPr>
            <a:endParaRPr lang="en-GB" altLang="en-US">
              <a:latin typeface="Calibri" charset="0"/>
            </a:endParaRPr>
          </a:p>
          <a:p>
            <a:pPr hangingPunct="1">
              <a:lnSpc>
                <a:spcPct val="100000"/>
              </a:lnSpc>
              <a:buClrTx/>
              <a:buFontTx/>
              <a:buNone/>
            </a:pPr>
            <a:r>
              <a:rPr lang="en-GB" altLang="en-US">
                <a:latin typeface="Calibri" charset="0"/>
              </a:rPr>
              <a:t>Concentrate on revisions to the fabric quality, or colouration method in order to get the same look, but at a revised price point</a:t>
            </a:r>
          </a:p>
          <a:p>
            <a:pPr hangingPunct="1">
              <a:lnSpc>
                <a:spcPct val="100000"/>
              </a:lnSpc>
              <a:buClrTx/>
              <a:buFontTx/>
              <a:buNone/>
            </a:pPr>
            <a:endParaRPr lang="en-GB" altLang="en-US">
              <a:latin typeface="Calibri" charset="0"/>
            </a:endParaRPr>
          </a:p>
          <a:p>
            <a:pPr hangingPunct="1">
              <a:lnSpc>
                <a:spcPct val="100000"/>
              </a:lnSpc>
              <a:buClrTx/>
              <a:buFontTx/>
              <a:buNone/>
            </a:pPr>
            <a:endParaRPr lang="en-GB" altLang="en-US">
              <a:latin typeface="Calibri" charset="0"/>
            </a:endParaRPr>
          </a:p>
          <a:p>
            <a:pPr hangingPunct="1">
              <a:lnSpc>
                <a:spcPct val="100000"/>
              </a:lnSpc>
              <a:buClrTx/>
              <a:buFontTx/>
              <a:buNone/>
            </a:pPr>
            <a:endParaRPr lang="en-GB" altLang="en-US">
              <a:latin typeface="Calibri" charset="0"/>
            </a:endParaRPr>
          </a:p>
          <a:p>
            <a:pPr hangingPunct="1">
              <a:lnSpc>
                <a:spcPct val="100000"/>
              </a:lnSpc>
              <a:buClrTx/>
              <a:buFontTx/>
              <a:buNone/>
            </a:pPr>
            <a:r>
              <a:rPr lang="en-GB" altLang="en-US">
                <a:latin typeface="Calibri" charset="0"/>
              </a:rPr>
              <a:t>At the end, estimate how much fabric is in your garment</a:t>
            </a:r>
          </a:p>
          <a:p>
            <a:pPr hangingPunct="1">
              <a:lnSpc>
                <a:spcPct val="100000"/>
              </a:lnSpc>
              <a:buClrTx/>
              <a:buFontTx/>
              <a:buNone/>
            </a:pPr>
            <a:endParaRPr lang="en-GB" altLang="en-US">
              <a:latin typeface="Calibri" charset="0"/>
            </a:endParaRPr>
          </a:p>
          <a:p>
            <a:pPr hangingPunct="1">
              <a:lnSpc>
                <a:spcPct val="100000"/>
              </a:lnSpc>
              <a:buClrTx/>
              <a:buFontTx/>
              <a:buNone/>
            </a:pPr>
            <a:endParaRPr lang="en-GB" altLang="en-US">
              <a:latin typeface="Calibri" charset="0"/>
            </a:endParaRPr>
          </a:p>
          <a:p>
            <a:pPr hangingPunct="1">
              <a:lnSpc>
                <a:spcPct val="100000"/>
              </a:lnSpc>
              <a:buClrTx/>
              <a:buFontTx/>
              <a:buNone/>
            </a:pPr>
            <a:endParaRPr lang="en-GB" altLang="en-US">
              <a:latin typeface="Calibri" charset="0"/>
            </a:endParaRPr>
          </a:p>
          <a:p>
            <a:pPr hangingPunct="1">
              <a:lnSpc>
                <a:spcPct val="100000"/>
              </a:lnSpc>
              <a:buClrTx/>
              <a:buFontTx/>
              <a:buNone/>
            </a:pPr>
            <a:endParaRPr lang="en-GB" altLang="en-US"/>
          </a:p>
          <a:p>
            <a:pPr hangingPunct="1">
              <a:lnSpc>
                <a:spcPct val="100000"/>
              </a:lnSpc>
              <a:buClrTx/>
              <a:buFontTx/>
              <a:buNone/>
            </a:pPr>
            <a:endParaRPr lang="en-GB" altLang="en-US"/>
          </a:p>
          <a:p>
            <a:pPr hangingPunct="1">
              <a:lnSpc>
                <a:spcPct val="100000"/>
              </a:lnSpc>
              <a:buClrTx/>
              <a:buFontTx/>
              <a:buNone/>
            </a:pPr>
            <a:endParaRPr lang="en-GB" altLang="en-US"/>
          </a:p>
        </p:txBody>
      </p:sp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Text Box 1"/>
          <p:cNvSpPr txBox="1">
            <a:spLocks noChangeArrowheads="1"/>
          </p:cNvSpPr>
          <p:nvPr/>
        </p:nvSpPr>
        <p:spPr bwMode="auto">
          <a:xfrm>
            <a:off x="252413" y="0"/>
            <a:ext cx="8229600" cy="935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489100"/>
            <a:ext cx="1793875" cy="620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1054100"/>
            <a:ext cx="2560638" cy="746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3688" y="2900363"/>
            <a:ext cx="2406650" cy="1347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563" y="3311525"/>
            <a:ext cx="2406650" cy="296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6150" name="Picture 6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724" y="3959225"/>
            <a:ext cx="4571355" cy="25597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6151" name="Picture 7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7513" y="1584325"/>
            <a:ext cx="2016125" cy="1871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6152" name="Picture 8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3984580"/>
            <a:ext cx="2885950" cy="28734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252413" y="288925"/>
            <a:ext cx="8229600" cy="935038"/>
          </a:xfrm>
          <a:ln/>
        </p:spPr>
        <p:txBody>
          <a:bodyPr lIns="90000" tIns="45000" rIns="90000" bIns="45000" anchor="t"/>
          <a:lstStyle/>
          <a:p>
            <a:pPr hangingPunct="1">
              <a:lnSpc>
                <a:spcPct val="10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altLang="en-US" sz="2500" dirty="0"/>
              <a:t>What we will cover today</a:t>
            </a:r>
          </a:p>
        </p:txBody>
      </p:sp>
      <p:sp>
        <p:nvSpPr>
          <p:cNvPr id="7170" name="Text Box 2"/>
          <p:cNvSpPr txBox="1">
            <a:spLocks noChangeArrowheads="1"/>
          </p:cNvSpPr>
          <p:nvPr/>
        </p:nvSpPr>
        <p:spPr bwMode="auto">
          <a:xfrm>
            <a:off x="395288" y="1339850"/>
            <a:ext cx="489585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9pPr>
          </a:lstStyle>
          <a:p>
            <a:pPr hangingPunct="1">
              <a:lnSpc>
                <a:spcPct val="100000"/>
              </a:lnSpc>
              <a:spcBef>
                <a:spcPts val="638"/>
              </a:spcBef>
              <a:spcAft>
                <a:spcPts val="1425"/>
              </a:spcAft>
              <a:buClrTx/>
              <a:buFontTx/>
              <a:buNone/>
            </a:pPr>
            <a:endParaRPr lang="en-GB" altLang="en-US" sz="1600">
              <a:latin typeface="Calibri" charset="0"/>
            </a:endParaRPr>
          </a:p>
          <a:p>
            <a:pPr hangingPunct="1">
              <a:lnSpc>
                <a:spcPct val="100000"/>
              </a:lnSpc>
              <a:spcBef>
                <a:spcPts val="638"/>
              </a:spcBef>
              <a:spcAft>
                <a:spcPts val="1425"/>
              </a:spcAft>
              <a:buClrTx/>
              <a:buFontTx/>
              <a:buNone/>
            </a:pPr>
            <a:endParaRPr lang="en-GB" altLang="en-US" sz="1600">
              <a:latin typeface="Calibri" charset="0"/>
            </a:endParaRPr>
          </a:p>
          <a:p>
            <a:pPr hangingPunct="1">
              <a:lnSpc>
                <a:spcPct val="100000"/>
              </a:lnSpc>
              <a:spcBef>
                <a:spcPts val="638"/>
              </a:spcBef>
              <a:spcAft>
                <a:spcPts val="1425"/>
              </a:spcAft>
              <a:buClrTx/>
              <a:buFontTx/>
              <a:buNone/>
            </a:pPr>
            <a:endParaRPr lang="en-GB" altLang="en-US" sz="1600">
              <a:latin typeface="Calibri" charset="0"/>
            </a:endParaRPr>
          </a:p>
          <a:p>
            <a:pPr hangingPunct="1">
              <a:lnSpc>
                <a:spcPct val="100000"/>
              </a:lnSpc>
              <a:spcBef>
                <a:spcPts val="638"/>
              </a:spcBef>
              <a:spcAft>
                <a:spcPts val="1425"/>
              </a:spcAft>
              <a:buClrTx/>
              <a:buFontTx/>
              <a:buNone/>
            </a:pPr>
            <a:endParaRPr lang="en-GB" altLang="en-US" sz="1600">
              <a:latin typeface="Calibri" charset="0"/>
            </a:endParaRPr>
          </a:p>
          <a:p>
            <a:pPr hangingPunct="1">
              <a:lnSpc>
                <a:spcPct val="100000"/>
              </a:lnSpc>
              <a:spcBef>
                <a:spcPts val="638"/>
              </a:spcBef>
              <a:spcAft>
                <a:spcPts val="1425"/>
              </a:spcAft>
              <a:buClrTx/>
              <a:buFontTx/>
              <a:buNone/>
            </a:pPr>
            <a:endParaRPr lang="en-GB" altLang="en-US" sz="1600">
              <a:latin typeface="Calibri" charset="0"/>
            </a:endParaRPr>
          </a:p>
          <a:p>
            <a:pPr hangingPunct="1">
              <a:lnSpc>
                <a:spcPct val="100000"/>
              </a:lnSpc>
              <a:spcBef>
                <a:spcPts val="638"/>
              </a:spcBef>
              <a:spcAft>
                <a:spcPts val="1425"/>
              </a:spcAft>
              <a:buClrTx/>
              <a:buFontTx/>
              <a:buNone/>
            </a:pPr>
            <a:endParaRPr lang="en-GB" altLang="en-US" sz="1600">
              <a:latin typeface="Calibri" charset="0"/>
            </a:endParaRPr>
          </a:p>
          <a:p>
            <a:pPr hangingPunct="1">
              <a:lnSpc>
                <a:spcPct val="100000"/>
              </a:lnSpc>
              <a:spcBef>
                <a:spcPts val="638"/>
              </a:spcBef>
              <a:spcAft>
                <a:spcPts val="1425"/>
              </a:spcAft>
              <a:buClrTx/>
              <a:buFontTx/>
              <a:buNone/>
            </a:pPr>
            <a:endParaRPr lang="en-GB" altLang="en-US" sz="1600">
              <a:latin typeface="Calibri" charset="0"/>
            </a:endParaRPr>
          </a:p>
          <a:p>
            <a:pPr hangingPunct="1">
              <a:lnSpc>
                <a:spcPct val="100000"/>
              </a:lnSpc>
              <a:spcBef>
                <a:spcPts val="638"/>
              </a:spcBef>
              <a:spcAft>
                <a:spcPts val="1425"/>
              </a:spcAft>
              <a:buClrTx/>
              <a:buFontTx/>
              <a:buNone/>
            </a:pPr>
            <a:endParaRPr lang="en-GB" altLang="en-US" sz="1600">
              <a:latin typeface="Calibri" charset="0"/>
            </a:endParaRPr>
          </a:p>
        </p:txBody>
      </p:sp>
      <p:sp>
        <p:nvSpPr>
          <p:cNvPr id="7171" name="Rectangle 3"/>
          <p:cNvSpPr>
            <a:spLocks noChangeArrowheads="1"/>
          </p:cNvSpPr>
          <p:nvPr/>
        </p:nvSpPr>
        <p:spPr bwMode="auto">
          <a:xfrm>
            <a:off x="323850" y="1412875"/>
            <a:ext cx="5040313" cy="4448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5000" rIns="90000" bIns="45000">
            <a:spAutoFit/>
          </a:bodyPr>
          <a:lstStyle>
            <a:lvl1pPr marL="285750" indent="-280988">
              <a:tabLst>
                <a:tab pos="285750" algn="l"/>
                <a:tab pos="733425" algn="l"/>
                <a:tab pos="1182688" algn="l"/>
                <a:tab pos="1631950" algn="l"/>
                <a:tab pos="2081213" algn="l"/>
                <a:tab pos="2530475" algn="l"/>
                <a:tab pos="2979738" algn="l"/>
                <a:tab pos="3429000" algn="l"/>
                <a:tab pos="3878263" algn="l"/>
                <a:tab pos="4327525" algn="l"/>
                <a:tab pos="4776788" algn="l"/>
                <a:tab pos="5226050" algn="l"/>
                <a:tab pos="5675313" algn="l"/>
                <a:tab pos="6124575" algn="l"/>
                <a:tab pos="6573838" algn="l"/>
                <a:tab pos="7023100" algn="l"/>
                <a:tab pos="7472363" algn="l"/>
                <a:tab pos="7921625" algn="l"/>
                <a:tab pos="8370888" algn="l"/>
                <a:tab pos="8820150" algn="l"/>
                <a:tab pos="9269413" algn="l"/>
              </a:tabLst>
              <a:defRPr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1pPr>
            <a:lvl2pPr>
              <a:tabLst>
                <a:tab pos="285750" algn="l"/>
                <a:tab pos="733425" algn="l"/>
                <a:tab pos="1182688" algn="l"/>
                <a:tab pos="1631950" algn="l"/>
                <a:tab pos="2081213" algn="l"/>
                <a:tab pos="2530475" algn="l"/>
                <a:tab pos="2979738" algn="l"/>
                <a:tab pos="3429000" algn="l"/>
                <a:tab pos="3878263" algn="l"/>
                <a:tab pos="4327525" algn="l"/>
                <a:tab pos="4776788" algn="l"/>
                <a:tab pos="5226050" algn="l"/>
                <a:tab pos="5675313" algn="l"/>
                <a:tab pos="6124575" algn="l"/>
                <a:tab pos="6573838" algn="l"/>
                <a:tab pos="7023100" algn="l"/>
                <a:tab pos="7472363" algn="l"/>
                <a:tab pos="7921625" algn="l"/>
                <a:tab pos="8370888" algn="l"/>
                <a:tab pos="8820150" algn="l"/>
                <a:tab pos="9269413" algn="l"/>
              </a:tabLst>
              <a:defRPr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2pPr>
            <a:lvl3pPr>
              <a:tabLst>
                <a:tab pos="285750" algn="l"/>
                <a:tab pos="733425" algn="l"/>
                <a:tab pos="1182688" algn="l"/>
                <a:tab pos="1631950" algn="l"/>
                <a:tab pos="2081213" algn="l"/>
                <a:tab pos="2530475" algn="l"/>
                <a:tab pos="2979738" algn="l"/>
                <a:tab pos="3429000" algn="l"/>
                <a:tab pos="3878263" algn="l"/>
                <a:tab pos="4327525" algn="l"/>
                <a:tab pos="4776788" algn="l"/>
                <a:tab pos="5226050" algn="l"/>
                <a:tab pos="5675313" algn="l"/>
                <a:tab pos="6124575" algn="l"/>
                <a:tab pos="6573838" algn="l"/>
                <a:tab pos="7023100" algn="l"/>
                <a:tab pos="7472363" algn="l"/>
                <a:tab pos="7921625" algn="l"/>
                <a:tab pos="8370888" algn="l"/>
                <a:tab pos="8820150" algn="l"/>
                <a:tab pos="9269413" algn="l"/>
              </a:tabLst>
              <a:defRPr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3pPr>
            <a:lvl4pPr>
              <a:tabLst>
                <a:tab pos="285750" algn="l"/>
                <a:tab pos="733425" algn="l"/>
                <a:tab pos="1182688" algn="l"/>
                <a:tab pos="1631950" algn="l"/>
                <a:tab pos="2081213" algn="l"/>
                <a:tab pos="2530475" algn="l"/>
                <a:tab pos="2979738" algn="l"/>
                <a:tab pos="3429000" algn="l"/>
                <a:tab pos="3878263" algn="l"/>
                <a:tab pos="4327525" algn="l"/>
                <a:tab pos="4776788" algn="l"/>
                <a:tab pos="5226050" algn="l"/>
                <a:tab pos="5675313" algn="l"/>
                <a:tab pos="6124575" algn="l"/>
                <a:tab pos="6573838" algn="l"/>
                <a:tab pos="7023100" algn="l"/>
                <a:tab pos="7472363" algn="l"/>
                <a:tab pos="7921625" algn="l"/>
                <a:tab pos="8370888" algn="l"/>
                <a:tab pos="8820150" algn="l"/>
                <a:tab pos="9269413" algn="l"/>
              </a:tabLst>
              <a:defRPr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4pPr>
            <a:lvl5pPr>
              <a:tabLst>
                <a:tab pos="285750" algn="l"/>
                <a:tab pos="733425" algn="l"/>
                <a:tab pos="1182688" algn="l"/>
                <a:tab pos="1631950" algn="l"/>
                <a:tab pos="2081213" algn="l"/>
                <a:tab pos="2530475" algn="l"/>
                <a:tab pos="2979738" algn="l"/>
                <a:tab pos="3429000" algn="l"/>
                <a:tab pos="3878263" algn="l"/>
                <a:tab pos="4327525" algn="l"/>
                <a:tab pos="4776788" algn="l"/>
                <a:tab pos="5226050" algn="l"/>
                <a:tab pos="5675313" algn="l"/>
                <a:tab pos="6124575" algn="l"/>
                <a:tab pos="6573838" algn="l"/>
                <a:tab pos="7023100" algn="l"/>
                <a:tab pos="7472363" algn="l"/>
                <a:tab pos="7921625" algn="l"/>
                <a:tab pos="8370888" algn="l"/>
                <a:tab pos="8820150" algn="l"/>
                <a:tab pos="9269413" algn="l"/>
              </a:tabLst>
              <a:defRPr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285750" algn="l"/>
                <a:tab pos="733425" algn="l"/>
                <a:tab pos="1182688" algn="l"/>
                <a:tab pos="1631950" algn="l"/>
                <a:tab pos="2081213" algn="l"/>
                <a:tab pos="2530475" algn="l"/>
                <a:tab pos="2979738" algn="l"/>
                <a:tab pos="3429000" algn="l"/>
                <a:tab pos="3878263" algn="l"/>
                <a:tab pos="4327525" algn="l"/>
                <a:tab pos="4776788" algn="l"/>
                <a:tab pos="5226050" algn="l"/>
                <a:tab pos="5675313" algn="l"/>
                <a:tab pos="6124575" algn="l"/>
                <a:tab pos="6573838" algn="l"/>
                <a:tab pos="7023100" algn="l"/>
                <a:tab pos="7472363" algn="l"/>
                <a:tab pos="7921625" algn="l"/>
                <a:tab pos="8370888" algn="l"/>
                <a:tab pos="8820150" algn="l"/>
                <a:tab pos="9269413" algn="l"/>
              </a:tabLst>
              <a:defRPr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285750" algn="l"/>
                <a:tab pos="733425" algn="l"/>
                <a:tab pos="1182688" algn="l"/>
                <a:tab pos="1631950" algn="l"/>
                <a:tab pos="2081213" algn="l"/>
                <a:tab pos="2530475" algn="l"/>
                <a:tab pos="2979738" algn="l"/>
                <a:tab pos="3429000" algn="l"/>
                <a:tab pos="3878263" algn="l"/>
                <a:tab pos="4327525" algn="l"/>
                <a:tab pos="4776788" algn="l"/>
                <a:tab pos="5226050" algn="l"/>
                <a:tab pos="5675313" algn="l"/>
                <a:tab pos="6124575" algn="l"/>
                <a:tab pos="6573838" algn="l"/>
                <a:tab pos="7023100" algn="l"/>
                <a:tab pos="7472363" algn="l"/>
                <a:tab pos="7921625" algn="l"/>
                <a:tab pos="8370888" algn="l"/>
                <a:tab pos="8820150" algn="l"/>
                <a:tab pos="9269413" algn="l"/>
              </a:tabLst>
              <a:defRPr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285750" algn="l"/>
                <a:tab pos="733425" algn="l"/>
                <a:tab pos="1182688" algn="l"/>
                <a:tab pos="1631950" algn="l"/>
                <a:tab pos="2081213" algn="l"/>
                <a:tab pos="2530475" algn="l"/>
                <a:tab pos="2979738" algn="l"/>
                <a:tab pos="3429000" algn="l"/>
                <a:tab pos="3878263" algn="l"/>
                <a:tab pos="4327525" algn="l"/>
                <a:tab pos="4776788" algn="l"/>
                <a:tab pos="5226050" algn="l"/>
                <a:tab pos="5675313" algn="l"/>
                <a:tab pos="6124575" algn="l"/>
                <a:tab pos="6573838" algn="l"/>
                <a:tab pos="7023100" algn="l"/>
                <a:tab pos="7472363" algn="l"/>
                <a:tab pos="7921625" algn="l"/>
                <a:tab pos="8370888" algn="l"/>
                <a:tab pos="8820150" algn="l"/>
                <a:tab pos="9269413" algn="l"/>
              </a:tabLst>
              <a:defRPr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285750" algn="l"/>
                <a:tab pos="733425" algn="l"/>
                <a:tab pos="1182688" algn="l"/>
                <a:tab pos="1631950" algn="l"/>
                <a:tab pos="2081213" algn="l"/>
                <a:tab pos="2530475" algn="l"/>
                <a:tab pos="2979738" algn="l"/>
                <a:tab pos="3429000" algn="l"/>
                <a:tab pos="3878263" algn="l"/>
                <a:tab pos="4327525" algn="l"/>
                <a:tab pos="4776788" algn="l"/>
                <a:tab pos="5226050" algn="l"/>
                <a:tab pos="5675313" algn="l"/>
                <a:tab pos="6124575" algn="l"/>
                <a:tab pos="6573838" algn="l"/>
                <a:tab pos="7023100" algn="l"/>
                <a:tab pos="7472363" algn="l"/>
                <a:tab pos="7921625" algn="l"/>
                <a:tab pos="8370888" algn="l"/>
                <a:tab pos="8820150" algn="l"/>
                <a:tab pos="9269413" algn="l"/>
              </a:tabLst>
              <a:defRPr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9pPr>
          </a:lstStyle>
          <a:p>
            <a:pPr hangingPunct="1">
              <a:lnSpc>
                <a:spcPct val="100000"/>
              </a:lnSpc>
              <a:buClrTx/>
              <a:buFontTx/>
              <a:buNone/>
            </a:pPr>
            <a:r>
              <a:rPr lang="en-GB" altLang="en-US" sz="2200" dirty="0">
                <a:latin typeface="Calibri" charset="0"/>
              </a:rPr>
              <a:t>- Different fabric categories</a:t>
            </a:r>
          </a:p>
          <a:p>
            <a:pPr hangingPunct="1">
              <a:lnSpc>
                <a:spcPct val="100000"/>
              </a:lnSpc>
              <a:buClrTx/>
              <a:buFontTx/>
              <a:buNone/>
            </a:pPr>
            <a:r>
              <a:rPr lang="en-GB" altLang="en-US" sz="2200" dirty="0">
                <a:latin typeface="Calibri" charset="0"/>
              </a:rPr>
              <a:t>- Yarn types</a:t>
            </a:r>
          </a:p>
          <a:p>
            <a:pPr hangingPunct="1">
              <a:lnSpc>
                <a:spcPct val="100000"/>
              </a:lnSpc>
              <a:buClrTx/>
              <a:buFontTx/>
              <a:buNone/>
            </a:pPr>
            <a:r>
              <a:rPr lang="en-GB" altLang="en-US" sz="2200" dirty="0">
                <a:latin typeface="Calibri" charset="0"/>
              </a:rPr>
              <a:t>- Fibre types</a:t>
            </a:r>
          </a:p>
          <a:p>
            <a:pPr hangingPunct="1">
              <a:lnSpc>
                <a:spcPct val="100000"/>
              </a:lnSpc>
              <a:buClrTx/>
              <a:buFontTx/>
              <a:buNone/>
            </a:pPr>
            <a:r>
              <a:rPr lang="en-GB" altLang="en-US" sz="2200" dirty="0">
                <a:latin typeface="Calibri" charset="0"/>
              </a:rPr>
              <a:t>- Fabric density</a:t>
            </a:r>
          </a:p>
          <a:p>
            <a:pPr hangingPunct="1">
              <a:lnSpc>
                <a:spcPct val="100000"/>
              </a:lnSpc>
              <a:buClrTx/>
              <a:buFontTx/>
              <a:buNone/>
            </a:pPr>
            <a:r>
              <a:rPr lang="en-GB" altLang="en-US" sz="2200" dirty="0">
                <a:latin typeface="Calibri" charset="0"/>
              </a:rPr>
              <a:t>- Selecting appropriate fabric for the desired end use</a:t>
            </a:r>
          </a:p>
          <a:p>
            <a:pPr hangingPunct="1">
              <a:lnSpc>
                <a:spcPct val="100000"/>
              </a:lnSpc>
              <a:buClrTx/>
              <a:buFontTx/>
              <a:buNone/>
            </a:pPr>
            <a:r>
              <a:rPr lang="en-GB" altLang="en-US" sz="2200" dirty="0">
                <a:latin typeface="Calibri" charset="0"/>
              </a:rPr>
              <a:t>- Fabric construction and affect on the price</a:t>
            </a:r>
          </a:p>
          <a:p>
            <a:pPr hangingPunct="1">
              <a:lnSpc>
                <a:spcPct val="100000"/>
              </a:lnSpc>
              <a:buClrTx/>
              <a:buFontTx/>
              <a:buNone/>
            </a:pPr>
            <a:r>
              <a:rPr lang="en-GB" altLang="en-US" sz="2200" dirty="0">
                <a:latin typeface="Calibri" charset="0"/>
              </a:rPr>
              <a:t>- Composition and affect on the price</a:t>
            </a:r>
          </a:p>
          <a:p>
            <a:pPr hangingPunct="1">
              <a:lnSpc>
                <a:spcPct val="100000"/>
              </a:lnSpc>
              <a:buClrTx/>
              <a:buFontTx/>
              <a:buNone/>
            </a:pPr>
            <a:r>
              <a:rPr lang="en-GB" altLang="en-US" sz="2200" dirty="0">
                <a:latin typeface="Calibri" charset="0"/>
              </a:rPr>
              <a:t>- Reasons for minimum quantities</a:t>
            </a:r>
          </a:p>
          <a:p>
            <a:pPr hangingPunct="1">
              <a:lnSpc>
                <a:spcPct val="100000"/>
              </a:lnSpc>
              <a:buClrTx/>
              <a:buFontTx/>
              <a:buNone/>
            </a:pPr>
            <a:r>
              <a:rPr lang="en-GB" altLang="en-US" sz="2200" dirty="0">
                <a:latin typeface="Calibri" charset="0"/>
              </a:rPr>
              <a:t>- Reducing cost of garments through fabric engineering</a:t>
            </a:r>
          </a:p>
          <a:p>
            <a:pPr hangingPunct="1">
              <a:lnSpc>
                <a:spcPct val="100000"/>
              </a:lnSpc>
              <a:buClrTx/>
              <a:buSzPct val="45000"/>
              <a:buFontTx/>
              <a:buNone/>
            </a:pPr>
            <a:endParaRPr lang="en-GB" altLang="en-US" sz="2200" dirty="0">
              <a:latin typeface="Calibri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252413" y="360363"/>
            <a:ext cx="8229600" cy="935037"/>
          </a:xfrm>
          <a:ln/>
        </p:spPr>
        <p:txBody>
          <a:bodyPr lIns="90000" tIns="45000" rIns="90000" bIns="45000" anchor="t"/>
          <a:lstStyle/>
          <a:p>
            <a:pPr hangingPunct="1">
              <a:lnSpc>
                <a:spcPct val="100000"/>
              </a:lnSpc>
              <a:buClrTx/>
              <a:buFontTx/>
              <a:buNone/>
              <a:tabLst>
                <a:tab pos="0" algn="l"/>
                <a:tab pos="720725" algn="l"/>
                <a:tab pos="1444625" algn="l"/>
                <a:tab pos="2168525" algn="l"/>
                <a:tab pos="2892425" algn="l"/>
                <a:tab pos="3616325" algn="l"/>
                <a:tab pos="4343400" algn="l"/>
                <a:tab pos="5064125" algn="l"/>
                <a:tab pos="5788025" algn="l"/>
                <a:tab pos="6511925" algn="l"/>
                <a:tab pos="7235825" algn="l"/>
                <a:tab pos="7959725" algn="l"/>
                <a:tab pos="8083550" algn="l"/>
                <a:tab pos="8532813" algn="l"/>
                <a:tab pos="8982075" algn="l"/>
                <a:tab pos="9431338" algn="l"/>
                <a:tab pos="9880600" algn="l"/>
                <a:tab pos="10329863" algn="l"/>
                <a:tab pos="10779125" algn="l"/>
                <a:tab pos="10780713" algn="l"/>
              </a:tabLst>
            </a:pPr>
            <a:r>
              <a:rPr lang="en-GB" altLang="en-US" sz="2500" dirty="0"/>
              <a:t>Fabric Categories	</a:t>
            </a:r>
          </a:p>
        </p:txBody>
      </p:sp>
      <p:sp>
        <p:nvSpPr>
          <p:cNvPr id="8194" name="Text Box 2"/>
          <p:cNvSpPr txBox="1">
            <a:spLocks noChangeArrowheads="1"/>
          </p:cNvSpPr>
          <p:nvPr/>
        </p:nvSpPr>
        <p:spPr bwMode="auto">
          <a:xfrm>
            <a:off x="395288" y="133985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 marL="342900" indent="-338138"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1pPr>
            <a:lvl2pPr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2pPr>
            <a:lvl3pPr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3pPr>
            <a:lvl4pPr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4pPr>
            <a:lvl5pPr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9pPr>
          </a:lstStyle>
          <a:p>
            <a:pPr hangingPunct="1">
              <a:lnSpc>
                <a:spcPct val="100000"/>
              </a:lnSpc>
              <a:spcBef>
                <a:spcPts val="638"/>
              </a:spcBef>
              <a:spcAft>
                <a:spcPts val="1425"/>
              </a:spcAft>
              <a:buClrTx/>
              <a:buFontTx/>
              <a:buNone/>
            </a:pPr>
            <a:r>
              <a:rPr lang="en-GB" altLang="en-US" sz="2800">
                <a:latin typeface="Calibri" charset="0"/>
              </a:rPr>
              <a:t>Fabrics fall into one of the following categories:</a:t>
            </a:r>
          </a:p>
          <a:p>
            <a:pPr hangingPunct="1">
              <a:lnSpc>
                <a:spcPct val="100000"/>
              </a:lnSpc>
              <a:spcBef>
                <a:spcPts val="638"/>
              </a:spcBef>
              <a:spcAft>
                <a:spcPts val="1425"/>
              </a:spcAft>
              <a:buClrTx/>
              <a:buFontTx/>
              <a:buNone/>
            </a:pPr>
            <a:r>
              <a:rPr lang="en-GB" altLang="en-US" sz="2800">
                <a:latin typeface="Calibri" charset="0"/>
              </a:rPr>
              <a:t>- Woven</a:t>
            </a:r>
          </a:p>
          <a:p>
            <a:pPr hangingPunct="1">
              <a:lnSpc>
                <a:spcPct val="100000"/>
              </a:lnSpc>
              <a:spcBef>
                <a:spcPts val="638"/>
              </a:spcBef>
              <a:spcAft>
                <a:spcPts val="1425"/>
              </a:spcAft>
              <a:buClrTx/>
              <a:buFontTx/>
              <a:buNone/>
            </a:pPr>
            <a:endParaRPr lang="en-GB" altLang="en-US" sz="2800">
              <a:latin typeface="Calibri" charset="0"/>
            </a:endParaRPr>
          </a:p>
          <a:p>
            <a:pPr hangingPunct="1">
              <a:lnSpc>
                <a:spcPct val="100000"/>
              </a:lnSpc>
              <a:spcBef>
                <a:spcPts val="638"/>
              </a:spcBef>
              <a:spcAft>
                <a:spcPts val="1425"/>
              </a:spcAft>
              <a:buClrTx/>
              <a:buFontTx/>
              <a:buNone/>
            </a:pPr>
            <a:r>
              <a:rPr lang="en-GB" altLang="en-US" sz="2800">
                <a:latin typeface="Calibri" charset="0"/>
              </a:rPr>
              <a:t>- Knitted</a:t>
            </a:r>
          </a:p>
          <a:p>
            <a:pPr hangingPunct="1">
              <a:lnSpc>
                <a:spcPct val="100000"/>
              </a:lnSpc>
              <a:spcBef>
                <a:spcPts val="638"/>
              </a:spcBef>
              <a:spcAft>
                <a:spcPts val="1425"/>
              </a:spcAft>
              <a:buClrTx/>
              <a:buFontTx/>
              <a:buNone/>
            </a:pPr>
            <a:endParaRPr lang="en-GB" altLang="en-US" sz="2800">
              <a:latin typeface="Calibri" charset="0"/>
            </a:endParaRPr>
          </a:p>
          <a:p>
            <a:pPr hangingPunct="1">
              <a:lnSpc>
                <a:spcPct val="100000"/>
              </a:lnSpc>
              <a:spcBef>
                <a:spcPts val="638"/>
              </a:spcBef>
              <a:spcAft>
                <a:spcPts val="1425"/>
              </a:spcAft>
              <a:buClrTx/>
              <a:buFontTx/>
              <a:buNone/>
            </a:pPr>
            <a:r>
              <a:rPr lang="en-GB" altLang="en-US" sz="2800">
                <a:latin typeface="Calibri" charset="0"/>
              </a:rPr>
              <a:t>- Non woven</a:t>
            </a:r>
          </a:p>
        </p:txBody>
      </p:sp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7" name="Picture 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7763" y="3141663"/>
            <a:ext cx="2578100" cy="1912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921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52413" y="287338"/>
            <a:ext cx="8229600" cy="935037"/>
          </a:xfrm>
          <a:ln/>
        </p:spPr>
        <p:txBody>
          <a:bodyPr lIns="90000" tIns="45000" rIns="90000" bIns="45000" anchor="t"/>
          <a:lstStyle/>
          <a:p>
            <a:pPr hangingPunct="1">
              <a:lnSpc>
                <a:spcPct val="10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altLang="en-US" sz="2500">
                <a:latin typeface="Calibri" charset="0"/>
              </a:rPr>
              <a:t>Fabric</a:t>
            </a:r>
          </a:p>
        </p:txBody>
      </p:sp>
      <p:sp>
        <p:nvSpPr>
          <p:cNvPr id="9219" name="Text Box 3"/>
          <p:cNvSpPr txBox="1">
            <a:spLocks noChangeArrowheads="1"/>
          </p:cNvSpPr>
          <p:nvPr/>
        </p:nvSpPr>
        <p:spPr bwMode="auto">
          <a:xfrm>
            <a:off x="395288" y="1339850"/>
            <a:ext cx="5688012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9pPr>
          </a:lstStyle>
          <a:p>
            <a:pPr hangingPunct="1">
              <a:lnSpc>
                <a:spcPct val="100000"/>
              </a:lnSpc>
              <a:spcBef>
                <a:spcPts val="638"/>
              </a:spcBef>
              <a:spcAft>
                <a:spcPts val="1425"/>
              </a:spcAft>
              <a:buClrTx/>
              <a:buFontTx/>
              <a:buNone/>
            </a:pPr>
            <a:r>
              <a:rPr lang="en-GB" altLang="en-US" sz="1600">
                <a:latin typeface="Calibri" charset="0"/>
              </a:rPr>
              <a:t>- A fabric is created when yarns are woven or knitted together</a:t>
            </a:r>
          </a:p>
          <a:p>
            <a:pPr hangingPunct="1">
              <a:lnSpc>
                <a:spcPct val="100000"/>
              </a:lnSpc>
              <a:spcBef>
                <a:spcPts val="638"/>
              </a:spcBef>
              <a:spcAft>
                <a:spcPts val="1425"/>
              </a:spcAft>
              <a:buClrTx/>
              <a:buFontTx/>
              <a:buNone/>
            </a:pPr>
            <a:r>
              <a:rPr lang="en-GB" altLang="en-US" sz="1600">
                <a:latin typeface="Calibri" charset="0"/>
              </a:rPr>
              <a:t>- The amount of yarn in a fabric is referred to as it’s density which is normally measured per inch</a:t>
            </a:r>
          </a:p>
          <a:p>
            <a:pPr hangingPunct="1">
              <a:lnSpc>
                <a:spcPct val="100000"/>
              </a:lnSpc>
              <a:spcBef>
                <a:spcPts val="638"/>
              </a:spcBef>
              <a:spcAft>
                <a:spcPts val="1425"/>
              </a:spcAft>
              <a:buClrTx/>
              <a:buFontTx/>
              <a:buNone/>
            </a:pPr>
            <a:r>
              <a:rPr lang="en-GB" altLang="en-US" sz="1600">
                <a:latin typeface="Calibri" charset="0"/>
              </a:rPr>
              <a:t>- On woven fabrics, the density is the number of ends and picks in an inch (for example 120x80)</a:t>
            </a:r>
          </a:p>
          <a:p>
            <a:pPr hangingPunct="1">
              <a:lnSpc>
                <a:spcPct val="100000"/>
              </a:lnSpc>
              <a:spcBef>
                <a:spcPts val="638"/>
              </a:spcBef>
              <a:spcAft>
                <a:spcPts val="1425"/>
              </a:spcAft>
              <a:buClrTx/>
              <a:buFontTx/>
              <a:buNone/>
            </a:pPr>
            <a:r>
              <a:rPr lang="en-GB" altLang="en-US" sz="1600">
                <a:latin typeface="Calibri" charset="0"/>
              </a:rPr>
              <a:t>- On knitted fabrics, the density is the number of courses and wales in an inch</a:t>
            </a:r>
          </a:p>
          <a:p>
            <a:pPr hangingPunct="1">
              <a:lnSpc>
                <a:spcPct val="100000"/>
              </a:lnSpc>
              <a:spcBef>
                <a:spcPts val="638"/>
              </a:spcBef>
              <a:spcAft>
                <a:spcPts val="1425"/>
              </a:spcAft>
              <a:buClrTx/>
              <a:buFontTx/>
              <a:buNone/>
            </a:pPr>
            <a:r>
              <a:rPr lang="en-GB" altLang="en-US" sz="1600">
                <a:latin typeface="Calibri" charset="0"/>
              </a:rPr>
              <a:t>- The higher the density of the fabric, the heavier the weight (GSM)</a:t>
            </a:r>
          </a:p>
          <a:p>
            <a:pPr hangingPunct="1">
              <a:lnSpc>
                <a:spcPct val="100000"/>
              </a:lnSpc>
              <a:spcBef>
                <a:spcPts val="638"/>
              </a:spcBef>
              <a:spcAft>
                <a:spcPts val="1425"/>
              </a:spcAft>
              <a:buClrTx/>
              <a:buFontTx/>
              <a:buNone/>
            </a:pPr>
            <a:r>
              <a:rPr lang="en-GB" altLang="en-US" sz="1600">
                <a:latin typeface="Calibri" charset="0"/>
              </a:rPr>
              <a:t>- You can have very dense fabrics that are very lightweight, if they are using fine yarns </a:t>
            </a:r>
          </a:p>
        </p:txBody>
      </p:sp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252413" y="360363"/>
            <a:ext cx="8229600" cy="935037"/>
          </a:xfrm>
          <a:ln/>
        </p:spPr>
        <p:txBody>
          <a:bodyPr lIns="90000" tIns="45000" rIns="90000" bIns="45000" anchor="t"/>
          <a:lstStyle/>
          <a:p>
            <a:pPr hangingPunct="1">
              <a:lnSpc>
                <a:spcPct val="10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altLang="en-US" sz="2500">
                <a:latin typeface="Calibri" charset="0"/>
              </a:rPr>
              <a:t>Yarn</a:t>
            </a:r>
          </a:p>
        </p:txBody>
      </p:sp>
      <p:sp>
        <p:nvSpPr>
          <p:cNvPr id="10242" name="Text Box 2"/>
          <p:cNvSpPr txBox="1">
            <a:spLocks noChangeArrowheads="1"/>
          </p:cNvSpPr>
          <p:nvPr/>
        </p:nvSpPr>
        <p:spPr bwMode="auto">
          <a:xfrm>
            <a:off x="5233988" y="874713"/>
            <a:ext cx="3549650" cy="4525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9pPr>
          </a:lstStyle>
          <a:p>
            <a:pPr hangingPunct="1">
              <a:lnSpc>
                <a:spcPct val="100000"/>
              </a:lnSpc>
              <a:spcBef>
                <a:spcPts val="638"/>
              </a:spcBef>
              <a:spcAft>
                <a:spcPts val="1425"/>
              </a:spcAft>
              <a:buClrTx/>
              <a:buFontTx/>
              <a:buNone/>
            </a:pPr>
            <a:r>
              <a:rPr lang="en-GB" altLang="en-US" sz="2000">
                <a:latin typeface="Calibri" charset="0"/>
              </a:rPr>
              <a:t>- Yarns are produced from fibres that are spun together</a:t>
            </a:r>
          </a:p>
          <a:p>
            <a:pPr hangingPunct="1">
              <a:lnSpc>
                <a:spcPct val="100000"/>
              </a:lnSpc>
              <a:spcBef>
                <a:spcPts val="638"/>
              </a:spcBef>
              <a:spcAft>
                <a:spcPts val="1425"/>
              </a:spcAft>
              <a:buClrTx/>
              <a:buFontTx/>
              <a:buNone/>
            </a:pPr>
            <a:r>
              <a:rPr lang="en-GB" altLang="en-US" sz="2000">
                <a:latin typeface="Calibri" charset="0"/>
              </a:rPr>
              <a:t>- You can have a filament fibre (unbroken) or a staple fibre (cut to length)</a:t>
            </a:r>
            <a:r>
              <a:rPr lang="en-GB" altLang="en-US" sz="2000" b="1">
                <a:latin typeface="Calibri" charset="0"/>
              </a:rPr>
              <a:t> </a:t>
            </a:r>
          </a:p>
          <a:p>
            <a:pPr hangingPunct="1">
              <a:lnSpc>
                <a:spcPct val="100000"/>
              </a:lnSpc>
              <a:spcBef>
                <a:spcPts val="638"/>
              </a:spcBef>
              <a:spcAft>
                <a:spcPts val="1425"/>
              </a:spcAft>
              <a:buClrTx/>
              <a:buFontTx/>
              <a:buNone/>
            </a:pPr>
            <a:r>
              <a:rPr lang="en-GB" altLang="en-US" sz="2000">
                <a:latin typeface="Calibri" charset="0"/>
              </a:rPr>
              <a:t>- Have a look at the fabrics on the table, what do you think these are?</a:t>
            </a:r>
          </a:p>
          <a:p>
            <a:pPr hangingPunct="1">
              <a:lnSpc>
                <a:spcPct val="100000"/>
              </a:lnSpc>
              <a:spcBef>
                <a:spcPts val="638"/>
              </a:spcBef>
              <a:spcAft>
                <a:spcPts val="1425"/>
              </a:spcAft>
              <a:buClrTx/>
              <a:buFontTx/>
              <a:buNone/>
            </a:pPr>
            <a:r>
              <a:rPr lang="en-GB" altLang="en-US" sz="2000">
                <a:latin typeface="Calibri" charset="0"/>
              </a:rPr>
              <a:t>- The filament or staple fibres are spun together into yarns of varying thickness in either an S twist or a Z twist</a:t>
            </a:r>
          </a:p>
          <a:p>
            <a:pPr hangingPunct="1">
              <a:lnSpc>
                <a:spcPct val="100000"/>
              </a:lnSpc>
              <a:spcBef>
                <a:spcPts val="638"/>
              </a:spcBef>
              <a:spcAft>
                <a:spcPts val="1425"/>
              </a:spcAft>
              <a:buClrTx/>
              <a:buFontTx/>
              <a:buNone/>
            </a:pPr>
            <a:endParaRPr lang="en-GB" altLang="en-US" sz="2000">
              <a:latin typeface="Calibri" charset="0"/>
            </a:endParaRPr>
          </a:p>
        </p:txBody>
      </p:sp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0450" y="935038"/>
            <a:ext cx="1511300" cy="1728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266700" y="287338"/>
            <a:ext cx="8229600" cy="1152525"/>
          </a:xfrm>
          <a:ln/>
        </p:spPr>
        <p:txBody>
          <a:bodyPr lIns="90000" tIns="45000" rIns="90000" bIns="45000" anchor="t"/>
          <a:lstStyle/>
          <a:p>
            <a:pPr hangingPunct="1">
              <a:lnSpc>
                <a:spcPct val="10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altLang="en-US" sz="2500">
                <a:latin typeface="Calibri" charset="0"/>
              </a:rPr>
              <a:t>Yarn</a:t>
            </a: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363" y="2592388"/>
            <a:ext cx="4916487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11267" name="Rectangle 3"/>
          <p:cNvSpPr>
            <a:spLocks noChangeArrowheads="1"/>
          </p:cNvSpPr>
          <p:nvPr/>
        </p:nvSpPr>
        <p:spPr bwMode="auto">
          <a:xfrm>
            <a:off x="360363" y="2925763"/>
            <a:ext cx="4427537" cy="273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5000" rIns="90000" bIns="450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9pPr>
          </a:lstStyle>
          <a:p>
            <a:pPr hangingPunct="1">
              <a:lnSpc>
                <a:spcPct val="100000"/>
              </a:lnSpc>
              <a:buClrTx/>
              <a:buFontTx/>
              <a:buNone/>
            </a:pPr>
            <a:r>
              <a:rPr lang="en-GB" altLang="en-US" sz="1200"/>
              <a:t>thickest</a:t>
            </a:r>
          </a:p>
        </p:txBody>
      </p:sp>
      <p:sp>
        <p:nvSpPr>
          <p:cNvPr id="11268" name="Rectangle 4"/>
          <p:cNvSpPr>
            <a:spLocks noChangeArrowheads="1"/>
          </p:cNvSpPr>
          <p:nvPr/>
        </p:nvSpPr>
        <p:spPr bwMode="auto">
          <a:xfrm>
            <a:off x="4608513" y="2968625"/>
            <a:ext cx="863600" cy="273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5000" rIns="90000" bIns="450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9pPr>
          </a:lstStyle>
          <a:p>
            <a:pPr hangingPunct="1">
              <a:lnSpc>
                <a:spcPct val="100000"/>
              </a:lnSpc>
              <a:buClrTx/>
              <a:buFontTx/>
              <a:buNone/>
            </a:pPr>
            <a:r>
              <a:rPr lang="en-GB" altLang="en-US" sz="1200"/>
              <a:t>thinnest</a:t>
            </a:r>
          </a:p>
        </p:txBody>
      </p:sp>
      <p:pic>
        <p:nvPicPr>
          <p:cNvPr id="1126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800" y="3959225"/>
            <a:ext cx="4999038" cy="384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11270" name="Rectangle 6"/>
          <p:cNvSpPr>
            <a:spLocks noChangeArrowheads="1"/>
          </p:cNvSpPr>
          <p:nvPr/>
        </p:nvSpPr>
        <p:spPr bwMode="auto">
          <a:xfrm>
            <a:off x="4608513" y="4335463"/>
            <a:ext cx="863600" cy="273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5000" rIns="90000" bIns="450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9pPr>
          </a:lstStyle>
          <a:p>
            <a:pPr hangingPunct="1">
              <a:lnSpc>
                <a:spcPct val="100000"/>
              </a:lnSpc>
              <a:buClrTx/>
              <a:buFontTx/>
              <a:buNone/>
            </a:pPr>
            <a:r>
              <a:rPr lang="en-GB" altLang="en-US" sz="1200"/>
              <a:t>thinnest</a:t>
            </a:r>
          </a:p>
        </p:txBody>
      </p:sp>
      <p:sp>
        <p:nvSpPr>
          <p:cNvPr id="11271" name="Rectangle 7"/>
          <p:cNvSpPr>
            <a:spLocks noChangeArrowheads="1"/>
          </p:cNvSpPr>
          <p:nvPr/>
        </p:nvSpPr>
        <p:spPr bwMode="auto">
          <a:xfrm>
            <a:off x="431800" y="4343400"/>
            <a:ext cx="863600" cy="273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5000" rIns="90000" bIns="450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9pPr>
          </a:lstStyle>
          <a:p>
            <a:pPr hangingPunct="1">
              <a:lnSpc>
                <a:spcPct val="100000"/>
              </a:lnSpc>
              <a:buClrTx/>
              <a:buFontTx/>
              <a:buNone/>
            </a:pPr>
            <a:r>
              <a:rPr lang="en-GB" altLang="en-US" sz="1200"/>
              <a:t>thickest</a:t>
            </a:r>
          </a:p>
        </p:txBody>
      </p:sp>
      <p:sp>
        <p:nvSpPr>
          <p:cNvPr id="11272" name="Rectangle 8"/>
          <p:cNvSpPr>
            <a:spLocks noChangeArrowheads="1"/>
          </p:cNvSpPr>
          <p:nvPr/>
        </p:nvSpPr>
        <p:spPr bwMode="auto">
          <a:xfrm>
            <a:off x="431800" y="1295400"/>
            <a:ext cx="8459788" cy="455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5000" rIns="90000" bIns="450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9pPr>
          </a:lstStyle>
          <a:p>
            <a:pPr hangingPunct="1">
              <a:lnSpc>
                <a:spcPct val="100000"/>
              </a:lnSpc>
              <a:buClrTx/>
              <a:buFontTx/>
              <a:buNone/>
            </a:pPr>
            <a:r>
              <a:rPr lang="en-GB" altLang="en-US" sz="2400">
                <a:latin typeface="Calibri" charset="0"/>
              </a:rPr>
              <a:t>Yarns are measured by thickness in two ways:</a:t>
            </a:r>
          </a:p>
        </p:txBody>
      </p:sp>
      <p:sp>
        <p:nvSpPr>
          <p:cNvPr id="11273" name="Rectangle 9"/>
          <p:cNvSpPr>
            <a:spLocks noChangeArrowheads="1"/>
          </p:cNvSpPr>
          <p:nvPr/>
        </p:nvSpPr>
        <p:spPr bwMode="auto">
          <a:xfrm>
            <a:off x="360363" y="2155825"/>
            <a:ext cx="1150937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5000" rIns="90000" bIns="450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9pPr>
          </a:lstStyle>
          <a:p>
            <a:pPr hangingPunct="1">
              <a:lnSpc>
                <a:spcPct val="100000"/>
              </a:lnSpc>
              <a:buClrTx/>
              <a:buFontTx/>
              <a:buNone/>
            </a:pPr>
            <a:r>
              <a:rPr lang="en-GB" altLang="en-US">
                <a:latin typeface="Calibri" charset="0"/>
              </a:rPr>
              <a:t>staple</a:t>
            </a:r>
          </a:p>
        </p:txBody>
      </p:sp>
      <p:sp>
        <p:nvSpPr>
          <p:cNvPr id="11274" name="Rectangle 10"/>
          <p:cNvSpPr>
            <a:spLocks noChangeArrowheads="1"/>
          </p:cNvSpPr>
          <p:nvPr/>
        </p:nvSpPr>
        <p:spPr bwMode="auto">
          <a:xfrm>
            <a:off x="431800" y="3527425"/>
            <a:ext cx="1584325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5000" rIns="90000" bIns="450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9pPr>
          </a:lstStyle>
          <a:p>
            <a:pPr hangingPunct="1">
              <a:lnSpc>
                <a:spcPct val="100000"/>
              </a:lnSpc>
              <a:buClrTx/>
              <a:buFontTx/>
              <a:buNone/>
            </a:pPr>
            <a:r>
              <a:rPr lang="en-GB" altLang="en-US"/>
              <a:t>filament</a:t>
            </a:r>
          </a:p>
        </p:txBody>
      </p:sp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89" name="Picture 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9450" y="4314825"/>
            <a:ext cx="3176588" cy="2381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1229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52413" y="287338"/>
            <a:ext cx="8229600" cy="935037"/>
          </a:xfrm>
          <a:ln/>
        </p:spPr>
        <p:txBody>
          <a:bodyPr lIns="90000" tIns="45000" rIns="90000" bIns="45000" anchor="t"/>
          <a:lstStyle/>
          <a:p>
            <a:pPr hangingPunct="1">
              <a:lnSpc>
                <a:spcPct val="10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altLang="en-US" sz="2500">
                <a:latin typeface="Calibri" charset="0"/>
              </a:rPr>
              <a:t>Fibre</a:t>
            </a:r>
          </a:p>
        </p:txBody>
      </p:sp>
      <p:sp>
        <p:nvSpPr>
          <p:cNvPr id="12291" name="Text Box 3">
            <a:hlinkClick r:id="" action="ppaction://hlinkshowjump?jump=nextslide"/>
          </p:cNvPr>
          <p:cNvSpPr txBox="1">
            <a:spLocks noChangeArrowheads="1"/>
          </p:cNvSpPr>
          <p:nvPr/>
        </p:nvSpPr>
        <p:spPr bwMode="auto">
          <a:xfrm>
            <a:off x="360363" y="8636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2pPr>
            <a:lvl3pPr indent="-227013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9pPr>
          </a:lstStyle>
          <a:p>
            <a:pPr hangingPunct="1">
              <a:lnSpc>
                <a:spcPct val="100000"/>
              </a:lnSpc>
              <a:spcBef>
                <a:spcPts val="563"/>
              </a:spcBef>
              <a:spcAft>
                <a:spcPts val="1425"/>
              </a:spcAft>
              <a:buFont typeface="Times New Roman" charset="0"/>
              <a:buChar char="•"/>
            </a:pPr>
            <a:r>
              <a:rPr lang="en-GB" altLang="en-US" sz="1600">
                <a:latin typeface="Calibri" charset="0"/>
              </a:rPr>
              <a:t>Fibres can fall into one of 3 categories:</a:t>
            </a:r>
          </a:p>
          <a:p>
            <a:pPr hangingPunct="1">
              <a:lnSpc>
                <a:spcPct val="100000"/>
              </a:lnSpc>
              <a:spcBef>
                <a:spcPts val="563"/>
              </a:spcBef>
              <a:spcAft>
                <a:spcPts val="1425"/>
              </a:spcAft>
              <a:buClrTx/>
              <a:buFontTx/>
              <a:buNone/>
            </a:pPr>
            <a:r>
              <a:rPr lang="en-GB" altLang="en-US" sz="1600">
                <a:latin typeface="Calibri" charset="0"/>
              </a:rPr>
              <a:t>- </a:t>
            </a:r>
            <a:r>
              <a:rPr lang="en-US" altLang="en-US" sz="1600">
                <a:latin typeface="Calibri" charset="0"/>
              </a:rPr>
              <a:t>Natural</a:t>
            </a:r>
          </a:p>
          <a:p>
            <a:pPr lvl="2" hangingPunct="1">
              <a:lnSpc>
                <a:spcPct val="100000"/>
              </a:lnSpc>
              <a:spcBef>
                <a:spcPts val="488"/>
              </a:spcBef>
              <a:spcAft>
                <a:spcPts val="1425"/>
              </a:spcAft>
              <a:buSzPct val="45000"/>
              <a:buFont typeface="Arial" charset="0"/>
              <a:buChar char="•"/>
            </a:pPr>
            <a:r>
              <a:rPr lang="en-US" altLang="en-US" sz="1600">
                <a:latin typeface="Calibri" charset="0"/>
              </a:rPr>
              <a:t>Taken directly from a natural source</a:t>
            </a:r>
          </a:p>
          <a:p>
            <a:pPr hangingPunct="1">
              <a:lnSpc>
                <a:spcPct val="100000"/>
              </a:lnSpc>
              <a:spcBef>
                <a:spcPts val="563"/>
              </a:spcBef>
              <a:spcAft>
                <a:spcPts val="1425"/>
              </a:spcAft>
              <a:buClrTx/>
              <a:buFontTx/>
              <a:buNone/>
            </a:pPr>
            <a:r>
              <a:rPr lang="en-US" altLang="en-US" sz="1600">
                <a:latin typeface="Calibri" charset="0"/>
              </a:rPr>
              <a:t>- Man-made/Regenerated</a:t>
            </a:r>
          </a:p>
          <a:p>
            <a:pPr lvl="2" hangingPunct="1">
              <a:lnSpc>
                <a:spcPct val="100000"/>
              </a:lnSpc>
              <a:spcBef>
                <a:spcPts val="488"/>
              </a:spcBef>
              <a:spcAft>
                <a:spcPts val="1425"/>
              </a:spcAft>
              <a:buSzPct val="45000"/>
              <a:buFont typeface="Arial" charset="0"/>
              <a:buChar char="•"/>
            </a:pPr>
            <a:r>
              <a:rPr lang="en-US" altLang="en-US" sz="1600">
                <a:latin typeface="Calibri" charset="0"/>
              </a:rPr>
              <a:t>Formed from a natural material but chemically restructured</a:t>
            </a:r>
          </a:p>
          <a:p>
            <a:pPr hangingPunct="1">
              <a:lnSpc>
                <a:spcPct val="100000"/>
              </a:lnSpc>
              <a:spcBef>
                <a:spcPts val="563"/>
              </a:spcBef>
              <a:spcAft>
                <a:spcPts val="1425"/>
              </a:spcAft>
              <a:buClrTx/>
              <a:buFontTx/>
              <a:buNone/>
            </a:pPr>
            <a:r>
              <a:rPr lang="en-US" altLang="en-US" sz="1600">
                <a:latin typeface="Calibri" charset="0"/>
              </a:rPr>
              <a:t>- Synthetic</a:t>
            </a:r>
          </a:p>
          <a:p>
            <a:pPr lvl="2" hangingPunct="1">
              <a:lnSpc>
                <a:spcPct val="100000"/>
              </a:lnSpc>
              <a:spcBef>
                <a:spcPts val="488"/>
              </a:spcBef>
              <a:spcAft>
                <a:spcPts val="1425"/>
              </a:spcAft>
              <a:buSzPct val="45000"/>
              <a:buFont typeface="Arial" charset="0"/>
              <a:buChar char="•"/>
            </a:pPr>
            <a:r>
              <a:rPr lang="en-US" altLang="en-US" sz="1600">
                <a:latin typeface="Calibri" charset="0"/>
              </a:rPr>
              <a:t>Chemically created from artificial source</a:t>
            </a:r>
          </a:p>
          <a:p>
            <a:pPr hangingPunct="1">
              <a:lnSpc>
                <a:spcPct val="100000"/>
              </a:lnSpc>
              <a:spcBef>
                <a:spcPts val="638"/>
              </a:spcBef>
              <a:spcAft>
                <a:spcPts val="1425"/>
              </a:spcAft>
              <a:buClrTx/>
              <a:buFontTx/>
              <a:buNone/>
            </a:pPr>
            <a:r>
              <a:rPr lang="en-GB" altLang="en-US" sz="1600">
                <a:latin typeface="Calibri" charset="0"/>
              </a:rPr>
              <a:t>- Which of these families do you think the fabrics you have fall into?</a:t>
            </a:r>
          </a:p>
          <a:p>
            <a:pPr hangingPunct="1">
              <a:lnSpc>
                <a:spcPct val="100000"/>
              </a:lnSpc>
              <a:spcBef>
                <a:spcPts val="638"/>
              </a:spcBef>
              <a:spcAft>
                <a:spcPts val="1425"/>
              </a:spcAft>
              <a:buClrTx/>
              <a:buFontTx/>
              <a:buNone/>
            </a:pPr>
            <a:endParaRPr lang="en-GB" altLang="en-US" sz="1600">
              <a:latin typeface="Calibri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266700" y="215900"/>
            <a:ext cx="8229600" cy="935038"/>
          </a:xfrm>
          <a:ln/>
        </p:spPr>
        <p:txBody>
          <a:bodyPr lIns="90000" tIns="45000" rIns="90000" bIns="45000" anchor="t"/>
          <a:lstStyle/>
          <a:p>
            <a:pPr hangingPunct="1">
              <a:lnSpc>
                <a:spcPct val="10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altLang="en-US" sz="2500">
                <a:latin typeface="Calibri" charset="0"/>
              </a:rPr>
              <a:t>Fabric samples</a:t>
            </a:r>
          </a:p>
        </p:txBody>
      </p:sp>
      <p:sp>
        <p:nvSpPr>
          <p:cNvPr id="13314" name="Text Box 2"/>
          <p:cNvSpPr txBox="1">
            <a:spLocks noChangeArrowheads="1"/>
          </p:cNvSpPr>
          <p:nvPr/>
        </p:nvSpPr>
        <p:spPr bwMode="auto">
          <a:xfrm>
            <a:off x="395288" y="1339850"/>
            <a:ext cx="8101012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9pPr>
          </a:lstStyle>
          <a:p>
            <a:pPr hangingPunct="1">
              <a:lnSpc>
                <a:spcPct val="100000"/>
              </a:lnSpc>
              <a:spcBef>
                <a:spcPts val="638"/>
              </a:spcBef>
              <a:spcAft>
                <a:spcPts val="1425"/>
              </a:spcAft>
              <a:buClrTx/>
              <a:buFontTx/>
              <a:buNone/>
            </a:pPr>
            <a:r>
              <a:rPr lang="en-GB" altLang="en-US" sz="2400">
                <a:latin typeface="Calibri" charset="0"/>
              </a:rPr>
              <a:t>- From the fabric samples you have, discuss how these differ from one another</a:t>
            </a:r>
          </a:p>
          <a:p>
            <a:pPr hangingPunct="1">
              <a:lnSpc>
                <a:spcPct val="100000"/>
              </a:lnSpc>
              <a:spcBef>
                <a:spcPts val="638"/>
              </a:spcBef>
              <a:spcAft>
                <a:spcPts val="1425"/>
              </a:spcAft>
              <a:buClrTx/>
              <a:buFontTx/>
              <a:buNone/>
            </a:pPr>
            <a:endParaRPr lang="en-GB" altLang="en-US" sz="2400">
              <a:latin typeface="Calibri" charset="0"/>
            </a:endParaRPr>
          </a:p>
          <a:p>
            <a:pPr hangingPunct="1">
              <a:lnSpc>
                <a:spcPct val="100000"/>
              </a:lnSpc>
              <a:spcBef>
                <a:spcPts val="638"/>
              </a:spcBef>
              <a:spcAft>
                <a:spcPts val="1425"/>
              </a:spcAft>
              <a:buClrTx/>
              <a:buFontTx/>
              <a:buNone/>
            </a:pPr>
            <a:r>
              <a:rPr lang="en-GB" altLang="en-US" sz="2400">
                <a:latin typeface="Calibri" charset="0"/>
              </a:rPr>
              <a:t>- It can be; composition, density, yarn count, knit or weave construction, or a combination of all of these</a:t>
            </a:r>
          </a:p>
          <a:p>
            <a:pPr hangingPunct="1">
              <a:lnSpc>
                <a:spcPct val="100000"/>
              </a:lnSpc>
              <a:spcBef>
                <a:spcPts val="638"/>
              </a:spcBef>
              <a:spcAft>
                <a:spcPts val="1425"/>
              </a:spcAft>
              <a:buClrTx/>
              <a:buFontTx/>
              <a:buNone/>
            </a:pPr>
            <a:endParaRPr lang="en-GB" altLang="en-US" sz="2400">
              <a:latin typeface="Calibri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Arial"/>
        <a:ea typeface="Arial Unicode MS"/>
        <a:cs typeface="Arial Unicode MS"/>
      </a:majorFont>
      <a:minorFont>
        <a:latin typeface="Arial"/>
        <a:ea typeface="Arial Unicode MS"/>
        <a:cs typeface="Arial Unicode M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altLang="en-US" sz="18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altLang="en-US" sz="18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Arial"/>
        <a:ea typeface="Arial Unicode MS"/>
        <a:cs typeface="Arial Unicode MS"/>
      </a:majorFont>
      <a:minorFont>
        <a:latin typeface="Arial"/>
        <a:ea typeface="Arial Unicode MS"/>
        <a:cs typeface="Arial Unicode M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altLang="en-US" sz="18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altLang="en-US" sz="18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569</TotalTime>
  <Words>869</Words>
  <Application>Microsoft Macintosh PowerPoint</Application>
  <PresentationFormat>On-screen Show (4:3)</PresentationFormat>
  <Paragraphs>147</Paragraphs>
  <Slides>16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16</vt:i4>
      </vt:variant>
    </vt:vector>
  </HeadingPairs>
  <TitlesOfParts>
    <vt:vector size="23" baseType="lpstr">
      <vt:lpstr>Times New Roman</vt:lpstr>
      <vt:lpstr>Century Gothic</vt:lpstr>
      <vt:lpstr>Arial Unicode MS</vt:lpstr>
      <vt:lpstr>Arial</vt:lpstr>
      <vt:lpstr>Calibri</vt:lpstr>
      <vt:lpstr>Office Theme</vt:lpstr>
      <vt:lpstr>Office Theme</vt:lpstr>
      <vt:lpstr>PowerPoint Presentation</vt:lpstr>
      <vt:lpstr>PowerPoint Presentation</vt:lpstr>
      <vt:lpstr>What we will cover today</vt:lpstr>
      <vt:lpstr>Fabric Categories </vt:lpstr>
      <vt:lpstr>Fabric</vt:lpstr>
      <vt:lpstr>Yarn</vt:lpstr>
      <vt:lpstr>Yarn</vt:lpstr>
      <vt:lpstr>Fibre</vt:lpstr>
      <vt:lpstr>Fabric samples</vt:lpstr>
      <vt:lpstr>Summary</vt:lpstr>
      <vt:lpstr>How can fabric affect the cost of a product?</vt:lpstr>
      <vt:lpstr>Yarns</vt:lpstr>
      <vt:lpstr>Fabric weight</vt:lpstr>
      <vt:lpstr>Fabric width</vt:lpstr>
      <vt:lpstr>Minimum buys</vt:lpstr>
      <vt:lpstr>Exercise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mark dodds</cp:lastModifiedBy>
  <cp:revision>10</cp:revision>
  <cp:lastPrinted>2015-09-30T16:25:17Z</cp:lastPrinted>
  <dcterms:created xsi:type="dcterms:W3CDTF">1601-01-01T00:00:00Z</dcterms:created>
  <dcterms:modified xsi:type="dcterms:W3CDTF">2015-09-30T17:07:03Z</dcterms:modified>
</cp:coreProperties>
</file>